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61" r:id="rId3"/>
    <p:sldId id="263" r:id="rId4"/>
    <p:sldId id="264" r:id="rId5"/>
    <p:sldId id="265" r:id="rId6"/>
    <p:sldId id="289" r:id="rId7"/>
    <p:sldId id="266" r:id="rId8"/>
    <p:sldId id="267" r:id="rId9"/>
    <p:sldId id="295" r:id="rId10"/>
    <p:sldId id="270" r:id="rId11"/>
    <p:sldId id="269" r:id="rId12"/>
    <p:sldId id="271" r:id="rId13"/>
    <p:sldId id="272" r:id="rId14"/>
    <p:sldId id="296" r:id="rId15"/>
    <p:sldId id="274" r:id="rId16"/>
    <p:sldId id="297" r:id="rId17"/>
    <p:sldId id="275" r:id="rId18"/>
    <p:sldId id="273" r:id="rId19"/>
    <p:sldId id="298" r:id="rId20"/>
    <p:sldId id="276" r:id="rId21"/>
    <p:sldId id="277" r:id="rId22"/>
    <p:sldId id="299" r:id="rId23"/>
    <p:sldId id="300" r:id="rId24"/>
    <p:sldId id="301" r:id="rId25"/>
    <p:sldId id="294" r:id="rId26"/>
    <p:sldId id="278" r:id="rId27"/>
    <p:sldId id="279" r:id="rId28"/>
    <p:sldId id="280" r:id="rId29"/>
    <p:sldId id="281" r:id="rId30"/>
    <p:sldId id="282" r:id="rId31"/>
    <p:sldId id="283" r:id="rId32"/>
    <p:sldId id="284" r:id="rId33"/>
    <p:sldId id="285" r:id="rId34"/>
    <p:sldId id="286" r:id="rId35"/>
    <p:sldId id="287" r:id="rId36"/>
    <p:sldId id="288" r:id="rId37"/>
    <p:sldId id="262" r:id="rId38"/>
    <p:sldId id="290" r:id="rId39"/>
    <p:sldId id="291" r:id="rId40"/>
    <p:sldId id="292" r:id="rId41"/>
    <p:sldId id="293" r:id="rId42"/>
  </p:sldIdLst>
  <p:sldSz cx="18288000" cy="10287000"/>
  <p:notesSz cx="6858000" cy="9144000"/>
  <p:embeddedFontLst>
    <p:embeddedFont>
      <p:font typeface="Roboto"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Playfair Display Black" panose="020B0604020202020204" charset="0"/>
      <p:bold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4660"/>
  </p:normalViewPr>
  <p:slideViewPr>
    <p:cSldViewPr snapToGrid="0">
      <p:cViewPr>
        <p:scale>
          <a:sx n="50" d="100"/>
          <a:sy n="50" d="100"/>
        </p:scale>
        <p:origin x="749"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289194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8307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667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311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4" name="Google Shape;6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4294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8" name="Google Shape;67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575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496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835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3553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5" name="Google Shape;76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12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7" name="Google Shape;7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193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7" name="Google Shape;7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744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18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797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371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6736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54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5811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5446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9" name="Google Shape;859;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4833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65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229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0" name="Google Shape;97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09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9261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9" name="Google Shape;999;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9958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0" name="Google Shape;1020;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8434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1" name="Google Shape;1081;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681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8" name="Google Shape;1128;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1103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8" name="Google Shape;1168;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0574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7" name="Google Shape;1247;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960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3" name="Google Shape;1293;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43494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223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2193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074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3627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461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9680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8922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93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977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65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267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6.jp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image" Target="../media/image32.png"/><Relationship Id="rId2" Type="http://schemas.openxmlformats.org/officeDocument/2006/relationships/notesSlide" Target="../notesSlides/notesSlide35.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8" Type="http://schemas.openxmlformats.org/officeDocument/2006/relationships/image" Target="../media/image33.png"/><Relationship Id="rId3"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1013460" y="914519"/>
            <a:ext cx="16230600" cy="837426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 name="Google Shape;90;p13"/>
          <p:cNvSpPr txBox="1"/>
          <p:nvPr/>
        </p:nvSpPr>
        <p:spPr>
          <a:xfrm>
            <a:off x="1592374" y="2628900"/>
            <a:ext cx="13583366" cy="6113790"/>
          </a:xfrm>
          <a:prstGeom prst="rect">
            <a:avLst/>
          </a:prstGeom>
          <a:noFill/>
          <a:ln>
            <a:noFill/>
          </a:ln>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1036" dirty="0" smtClean="0">
                <a:solidFill>
                  <a:srgbClr val="0B1320"/>
                </a:solidFill>
                <a:latin typeface="Playfair Display Black"/>
                <a:sym typeface="Playfair Display Black"/>
              </a:rPr>
              <a:t>EMPLOYE LEAVE MANAGEMENT SYSTEM</a:t>
            </a:r>
            <a:endParaRPr dirty="0"/>
          </a:p>
        </p:txBody>
      </p:sp>
      <p:grpSp>
        <p:nvGrpSpPr>
          <p:cNvPr id="91" name="Google Shape;91;p13"/>
          <p:cNvGrpSpPr/>
          <p:nvPr/>
        </p:nvGrpSpPr>
        <p:grpSpPr>
          <a:xfrm>
            <a:off x="12385106" y="6084623"/>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41" cy="0"/>
          </a:xfrm>
          <a:prstGeom prst="straightConnector1">
            <a:avLst/>
          </a:prstGeom>
          <a:noFill/>
          <a:ln w="38100" cap="flat" cmpd="sng">
            <a:solidFill>
              <a:srgbClr val="0B1320"/>
            </a:solidFill>
            <a:prstDash val="solid"/>
            <a:round/>
            <a:headEnd type="none" w="sm" len="sm"/>
            <a:tailEnd type="none" w="sm" len="sm"/>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457200"/>
            <a:ext cx="16230600"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dirty="0" smtClean="0">
                <a:solidFill>
                  <a:srgbClr val="0B1320"/>
                </a:solidFill>
                <a:latin typeface="Playfair Display Black"/>
                <a:sym typeface="Playfair Display Black"/>
              </a:rPr>
              <a:t>Proposed System</a:t>
            </a:r>
            <a:endParaRPr dirty="0"/>
          </a:p>
        </p:txBody>
      </p:sp>
      <p:grpSp>
        <p:nvGrpSpPr>
          <p:cNvPr id="601" name="Google Shape;601;p27"/>
          <p:cNvGrpSpPr/>
          <p:nvPr/>
        </p:nvGrpSpPr>
        <p:grpSpPr>
          <a:xfrm>
            <a:off x="2068544" y="1992719"/>
            <a:ext cx="14226933" cy="6910101"/>
            <a:chOff x="0" y="-38100"/>
            <a:chExt cx="4068654" cy="1976168"/>
          </a:xfrm>
        </p:grpSpPr>
        <p:sp>
          <p:nvSpPr>
            <p:cNvPr id="602" name="Google Shape;602;p27"/>
            <p:cNvSpPr/>
            <p:nvPr/>
          </p:nvSpPr>
          <p:spPr>
            <a:xfrm>
              <a:off x="0" y="0"/>
              <a:ext cx="4068654" cy="1938068"/>
            </a:xfrm>
            <a:custGeom>
              <a:avLst/>
              <a:gdLst/>
              <a:ahLst/>
              <a:cxnLst/>
              <a:rect l="l" t="t" r="r" b="b"/>
              <a:pathLst>
                <a:path w="4068654" h="1938068" extrusionOk="0">
                  <a:moveTo>
                    <a:pt x="26120" y="0"/>
                  </a:moveTo>
                  <a:lnTo>
                    <a:pt x="4042533" y="0"/>
                  </a:lnTo>
                  <a:cubicBezTo>
                    <a:pt x="4056959" y="0"/>
                    <a:pt x="4068654" y="11694"/>
                    <a:pt x="4068654" y="26120"/>
                  </a:cubicBezTo>
                  <a:lnTo>
                    <a:pt x="4068654" y="1911948"/>
                  </a:lnTo>
                  <a:cubicBezTo>
                    <a:pt x="4068654" y="1926374"/>
                    <a:pt x="4056959" y="1938068"/>
                    <a:pt x="4042533" y="1938068"/>
                  </a:cubicBezTo>
                  <a:lnTo>
                    <a:pt x="26120" y="1938068"/>
                  </a:lnTo>
                  <a:cubicBezTo>
                    <a:pt x="11694" y="1938068"/>
                    <a:pt x="0" y="1926374"/>
                    <a:pt x="0" y="1911948"/>
                  </a:cubicBezTo>
                  <a:lnTo>
                    <a:pt x="0" y="26120"/>
                  </a:lnTo>
                  <a:cubicBezTo>
                    <a:pt x="0" y="11694"/>
                    <a:pt x="11694" y="0"/>
                    <a:pt x="26120"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4" name="Google Shape;604;p27"/>
          <p:cNvSpPr txBox="1"/>
          <p:nvPr/>
        </p:nvSpPr>
        <p:spPr>
          <a:xfrm>
            <a:off x="3145771" y="3205201"/>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0" i="0" u="none" strike="noStrike" cap="none" dirty="0" smtClean="0">
                <a:solidFill>
                  <a:srgbClr val="0B1320"/>
                </a:solidFill>
                <a:latin typeface="Arial"/>
                <a:ea typeface="Arial"/>
                <a:cs typeface="Arial"/>
                <a:sym typeface="Arial"/>
              </a:rPr>
              <a:t>Decrease Paperwork</a:t>
            </a:r>
            <a:endParaRPr dirty="0"/>
          </a:p>
        </p:txBody>
      </p:sp>
      <p:sp>
        <p:nvSpPr>
          <p:cNvPr id="605" name="Google Shape;605;p27"/>
          <p:cNvSpPr txBox="1"/>
          <p:nvPr/>
        </p:nvSpPr>
        <p:spPr>
          <a:xfrm>
            <a:off x="9169996" y="2367506"/>
            <a:ext cx="6800628" cy="1969257"/>
          </a:xfrm>
          <a:prstGeom prst="rect">
            <a:avLst/>
          </a:prstGeom>
          <a:noFill/>
          <a:ln>
            <a:noFill/>
          </a:ln>
        </p:spPr>
        <p:txBody>
          <a:bodyPr spcFirstLastPara="1" wrap="square" lIns="0" tIns="0" rIns="0" bIns="0" anchor="t" anchorCtr="0">
            <a:spAutoFit/>
          </a:bodyPr>
          <a:lstStyle/>
          <a:p>
            <a:pPr lvl="0">
              <a:lnSpc>
                <a:spcPct val="140000"/>
              </a:lnSpc>
            </a:pPr>
            <a:r>
              <a:rPr lang="en-US" sz="2285" dirty="0">
                <a:solidFill>
                  <a:srgbClr val="0B1320"/>
                </a:solidFill>
                <a:latin typeface="Roboto"/>
                <a:ea typeface="Roboto"/>
                <a:cs typeface="Roboto"/>
                <a:sym typeface="Roboto"/>
              </a:rPr>
              <a:t>The proposed system automates the existing system. It decreases the paper work and easier record maintenance by having a Database for leaves maintenance.</a:t>
            </a:r>
            <a:endParaRPr dirty="0"/>
          </a:p>
        </p:txBody>
      </p:sp>
      <p:sp>
        <p:nvSpPr>
          <p:cNvPr id="606" name="Google Shape;606;p27"/>
          <p:cNvSpPr txBox="1"/>
          <p:nvPr/>
        </p:nvSpPr>
        <p:spPr>
          <a:xfrm>
            <a:off x="3222794" y="5061494"/>
            <a:ext cx="3837223" cy="1124923"/>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0" i="0" u="none" strike="noStrike" cap="none" dirty="0" smtClean="0">
                <a:solidFill>
                  <a:srgbClr val="0B1320"/>
                </a:solidFill>
                <a:latin typeface="Arial"/>
                <a:ea typeface="Arial"/>
                <a:cs typeface="Arial"/>
                <a:sym typeface="Arial"/>
              </a:rPr>
              <a:t>Reduce work/Time Duration</a:t>
            </a:r>
            <a:endParaRPr dirty="0"/>
          </a:p>
        </p:txBody>
      </p:sp>
      <p:sp>
        <p:nvSpPr>
          <p:cNvPr id="607" name="Google Shape;607;p27"/>
          <p:cNvSpPr txBox="1"/>
          <p:nvPr/>
        </p:nvSpPr>
        <p:spPr>
          <a:xfrm>
            <a:off x="9144000" y="4529753"/>
            <a:ext cx="6800628" cy="1969257"/>
          </a:xfrm>
          <a:prstGeom prst="rect">
            <a:avLst/>
          </a:prstGeom>
          <a:noFill/>
          <a:ln>
            <a:noFill/>
          </a:ln>
        </p:spPr>
        <p:txBody>
          <a:bodyPr spcFirstLastPara="1" wrap="square" lIns="0" tIns="0" rIns="0" bIns="0" anchor="t" anchorCtr="0">
            <a:spAutoFit/>
          </a:bodyPr>
          <a:lstStyle/>
          <a:p>
            <a:pPr lvl="0">
              <a:lnSpc>
                <a:spcPct val="140000"/>
              </a:lnSpc>
            </a:pPr>
            <a:r>
              <a:rPr lang="en-US" sz="2285" dirty="0">
                <a:solidFill>
                  <a:srgbClr val="0B1320"/>
                </a:solidFill>
                <a:latin typeface="Roboto"/>
                <a:ea typeface="Roboto"/>
                <a:cs typeface="Roboto"/>
                <a:sym typeface="Roboto"/>
              </a:rPr>
              <a:t>The Leave Management System reduces the over work and time duration. It provide a easy maintained and systematic environment for the higher panel (HOD/Admin) for the approval of leave.</a:t>
            </a:r>
            <a:endParaRPr lang="en-US" sz="2285" dirty="0">
              <a:solidFill>
                <a:srgbClr val="0B1320"/>
              </a:solidFill>
              <a:latin typeface="Roboto"/>
              <a:ea typeface="Roboto"/>
              <a:cs typeface="Roboto"/>
              <a:sym typeface="Roboto"/>
            </a:endParaRPr>
          </a:p>
        </p:txBody>
      </p:sp>
      <p:sp>
        <p:nvSpPr>
          <p:cNvPr id="608" name="Google Shape;608;p27"/>
          <p:cNvSpPr txBox="1"/>
          <p:nvPr/>
        </p:nvSpPr>
        <p:spPr>
          <a:xfrm>
            <a:off x="3278735" y="7480248"/>
            <a:ext cx="3837223" cy="562462"/>
          </a:xfrm>
          <a:prstGeom prst="rect">
            <a:avLst/>
          </a:prstGeom>
          <a:noFill/>
          <a:ln>
            <a:noFill/>
          </a:ln>
        </p:spPr>
        <p:txBody>
          <a:bodyPr spcFirstLastPara="1" wrap="square" lIns="0" tIns="0" rIns="0" bIns="0" anchor="t" anchorCtr="0">
            <a:spAutoFit/>
          </a:bodyPr>
          <a:lstStyle/>
          <a:p>
            <a:pPr lvl="0">
              <a:lnSpc>
                <a:spcPct val="120026"/>
              </a:lnSpc>
            </a:pPr>
            <a:r>
              <a:rPr lang="en-US" sz="3046" dirty="0">
                <a:solidFill>
                  <a:srgbClr val="0B1320"/>
                </a:solidFill>
              </a:rPr>
              <a:t>systematic approach</a:t>
            </a:r>
            <a:endParaRPr dirty="0"/>
          </a:p>
        </p:txBody>
      </p:sp>
      <p:sp>
        <p:nvSpPr>
          <p:cNvPr id="609" name="Google Shape;609;p27"/>
          <p:cNvSpPr txBox="1"/>
          <p:nvPr/>
        </p:nvSpPr>
        <p:spPr>
          <a:xfrm>
            <a:off x="9189975" y="7030509"/>
            <a:ext cx="6800628" cy="1476943"/>
          </a:xfrm>
          <a:prstGeom prst="rect">
            <a:avLst/>
          </a:prstGeom>
          <a:noFill/>
          <a:ln>
            <a:noFill/>
          </a:ln>
        </p:spPr>
        <p:txBody>
          <a:bodyPr spcFirstLastPara="1" wrap="square" lIns="0" tIns="0" rIns="0" bIns="0" anchor="t" anchorCtr="0">
            <a:spAutoFit/>
          </a:bodyPr>
          <a:lstStyle/>
          <a:p>
            <a:pPr lvl="0">
              <a:lnSpc>
                <a:spcPct val="140000"/>
              </a:lnSpc>
            </a:pPr>
            <a:r>
              <a:rPr lang="en-US" sz="2285" dirty="0">
                <a:solidFill>
                  <a:srgbClr val="0B1320"/>
                </a:solidFill>
                <a:latin typeface="Roboto"/>
                <a:ea typeface="Roboto"/>
                <a:cs typeface="Roboto"/>
                <a:sym typeface="Roboto"/>
              </a:rPr>
              <a:t>This is a systematic approach that follow a sequence for the leave approval, this will result low overhead of work.</a:t>
            </a:r>
            <a:endParaRPr dirty="0"/>
          </a:p>
        </p:txBody>
      </p:sp>
      <p:cxnSp>
        <p:nvCxnSpPr>
          <p:cNvPr id="616" name="Google Shape;616;p27"/>
          <p:cNvCxnSpPr/>
          <p:nvPr/>
        </p:nvCxnSpPr>
        <p:spPr>
          <a:xfrm>
            <a:off x="7060017" y="3480397"/>
            <a:ext cx="1595070" cy="0"/>
          </a:xfrm>
          <a:prstGeom prst="straightConnector1">
            <a:avLst/>
          </a:prstGeom>
          <a:noFill/>
          <a:ln w="38100" cap="flat" cmpd="sng">
            <a:solidFill>
              <a:srgbClr val="4DA1A9"/>
            </a:solidFill>
            <a:prstDash val="solid"/>
            <a:round/>
            <a:headEnd type="none" w="sm" len="sm"/>
            <a:tailEnd type="none" w="sm" len="sm"/>
          </a:ln>
        </p:spPr>
      </p:cxnSp>
      <p:cxnSp>
        <p:nvCxnSpPr>
          <p:cNvPr id="617" name="Google Shape;617;p27"/>
          <p:cNvCxnSpPr/>
          <p:nvPr/>
        </p:nvCxnSpPr>
        <p:spPr>
          <a:xfrm>
            <a:off x="7004978" y="5437437"/>
            <a:ext cx="1595070" cy="0"/>
          </a:xfrm>
          <a:prstGeom prst="straightConnector1">
            <a:avLst/>
          </a:prstGeom>
          <a:noFill/>
          <a:ln w="38100" cap="flat" cmpd="sng">
            <a:solidFill>
              <a:srgbClr val="FF9F1C"/>
            </a:solidFill>
            <a:prstDash val="solid"/>
            <a:round/>
            <a:headEnd type="none" w="sm" len="sm"/>
            <a:tailEnd type="none" w="sm" len="sm"/>
          </a:ln>
        </p:spPr>
      </p:cxnSp>
      <p:cxnSp>
        <p:nvCxnSpPr>
          <p:cNvPr id="618" name="Google Shape;618;p27"/>
          <p:cNvCxnSpPr/>
          <p:nvPr/>
        </p:nvCxnSpPr>
        <p:spPr>
          <a:xfrm>
            <a:off x="7246230" y="7761479"/>
            <a:ext cx="1595070" cy="0"/>
          </a:xfrm>
          <a:prstGeom prst="straightConnector1">
            <a:avLst/>
          </a:prstGeom>
          <a:noFill/>
          <a:ln w="38100" cap="flat" cmpd="sng">
            <a:solidFill>
              <a:srgbClr val="6874E8"/>
            </a:solidFill>
            <a:prstDash val="solid"/>
            <a:round/>
            <a:headEnd type="none" w="sm" len="sm"/>
            <a:tailEnd type="none" w="sm" len="sm"/>
          </a:ln>
        </p:spPr>
      </p:cxn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fade">
                                      <p:cBhvr>
                                        <p:cTn id="7" dur="500"/>
                                        <p:tgtEl>
                                          <p:spTgt spid="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560"/>
        <p:cNvGrpSpPr/>
        <p:nvPr/>
      </p:nvGrpSpPr>
      <p:grpSpPr>
        <a:xfrm>
          <a:off x="0" y="0"/>
          <a:ext cx="0" cy="0"/>
          <a:chOff x="0" y="0"/>
          <a:chExt cx="0" cy="0"/>
        </a:xfrm>
      </p:grpSpPr>
      <p:grpSp>
        <p:nvGrpSpPr>
          <p:cNvPr id="561" name="Google Shape;561;p26"/>
          <p:cNvGrpSpPr/>
          <p:nvPr/>
        </p:nvGrpSpPr>
        <p:grpSpPr>
          <a:xfrm>
            <a:off x="1028700" y="884039"/>
            <a:ext cx="16230600" cy="8374261"/>
            <a:chOff x="0" y="-38100"/>
            <a:chExt cx="4274726" cy="2205567"/>
          </a:xfrm>
        </p:grpSpPr>
        <p:sp>
          <p:nvSpPr>
            <p:cNvPr id="562" name="Google Shape;562;p26"/>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4" name="Google Shape;564;p26"/>
          <p:cNvSpPr txBox="1"/>
          <p:nvPr/>
        </p:nvSpPr>
        <p:spPr>
          <a:xfrm>
            <a:off x="1419033" y="762000"/>
            <a:ext cx="2696654"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dirty="0">
                <a:solidFill>
                  <a:srgbClr val="F3F6FA"/>
                </a:solidFill>
                <a:latin typeface="Playfair Display Black"/>
                <a:ea typeface="Playfair Display Black"/>
                <a:cs typeface="Playfair Display Black"/>
                <a:sym typeface="Playfair Display Black"/>
              </a:rPr>
              <a:t>03.</a:t>
            </a:r>
            <a:endParaRPr dirty="0"/>
          </a:p>
        </p:txBody>
      </p:sp>
      <p:sp>
        <p:nvSpPr>
          <p:cNvPr id="565" name="Google Shape;565;p26"/>
          <p:cNvSpPr txBox="1"/>
          <p:nvPr/>
        </p:nvSpPr>
        <p:spPr>
          <a:xfrm>
            <a:off x="6806800" y="5527317"/>
            <a:ext cx="9909096" cy="3841052"/>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dirty="0" smtClean="0">
                <a:solidFill>
                  <a:srgbClr val="F3F6FA"/>
                </a:solidFill>
                <a:latin typeface="Playfair Display Black"/>
                <a:ea typeface="Playfair Display Black"/>
                <a:cs typeface="Playfair Display Black"/>
                <a:sym typeface="Playfair Display Black"/>
              </a:rPr>
              <a:t>S</a:t>
            </a:r>
            <a:r>
              <a:rPr lang="en-US" sz="10400" b="0" i="0" u="none" strike="noStrike" cap="none" dirty="0" smtClean="0">
                <a:solidFill>
                  <a:srgbClr val="F3F6FA"/>
                </a:solidFill>
                <a:latin typeface="Playfair Display Black"/>
                <a:ea typeface="Playfair Display Black"/>
                <a:cs typeface="Playfair Display Black"/>
                <a:sym typeface="Playfair Display Black"/>
              </a:rPr>
              <a:t>ystem Requirements</a:t>
            </a:r>
            <a:endParaRPr dirty="0"/>
          </a:p>
        </p:txBody>
      </p:sp>
      <p:grpSp>
        <p:nvGrpSpPr>
          <p:cNvPr id="566" name="Google Shape;566;p26"/>
          <p:cNvGrpSpPr/>
          <p:nvPr/>
        </p:nvGrpSpPr>
        <p:grpSpPr>
          <a:xfrm>
            <a:off x="-3233490" y="5979520"/>
            <a:ext cx="6999655" cy="8614961"/>
            <a:chOff x="0" y="0"/>
            <a:chExt cx="9332874" cy="11486614"/>
          </a:xfrm>
        </p:grpSpPr>
        <p:grpSp>
          <p:nvGrpSpPr>
            <p:cNvPr id="567" name="Google Shape;567;p26"/>
            <p:cNvGrpSpPr/>
            <p:nvPr/>
          </p:nvGrpSpPr>
          <p:grpSpPr>
            <a:xfrm>
              <a:off x="0" y="0"/>
              <a:ext cx="9332874" cy="11486614"/>
              <a:chOff x="0" y="0"/>
              <a:chExt cx="660400" cy="812800"/>
            </a:xfrm>
          </p:grpSpPr>
          <p:sp>
            <p:nvSpPr>
              <p:cNvPr id="568" name="Google Shape;568;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0" name="Google Shape;570;p26"/>
            <p:cNvGrpSpPr/>
            <p:nvPr/>
          </p:nvGrpSpPr>
          <p:grpSpPr>
            <a:xfrm>
              <a:off x="545238" y="671062"/>
              <a:ext cx="8242398" cy="10144490"/>
              <a:chOff x="0" y="0"/>
              <a:chExt cx="660400" cy="812800"/>
            </a:xfrm>
          </p:grpSpPr>
          <p:sp>
            <p:nvSpPr>
              <p:cNvPr id="571" name="Google Shape;571;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3" name="Google Shape;573;p26"/>
            <p:cNvGrpSpPr/>
            <p:nvPr/>
          </p:nvGrpSpPr>
          <p:grpSpPr>
            <a:xfrm>
              <a:off x="1083502" y="1333541"/>
              <a:ext cx="7165870" cy="8819533"/>
              <a:chOff x="0" y="0"/>
              <a:chExt cx="660400" cy="812800"/>
            </a:xfrm>
          </p:grpSpPr>
          <p:sp>
            <p:nvSpPr>
              <p:cNvPr id="574" name="Google Shape;574;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76" name="Google Shape;576;p26"/>
          <p:cNvGrpSpPr/>
          <p:nvPr/>
        </p:nvGrpSpPr>
        <p:grpSpPr>
          <a:xfrm rot="10800000">
            <a:off x="13557529" y="-3278780"/>
            <a:ext cx="6999655" cy="8614961"/>
            <a:chOff x="0" y="0"/>
            <a:chExt cx="9332874" cy="11486614"/>
          </a:xfrm>
        </p:grpSpPr>
        <p:grpSp>
          <p:nvGrpSpPr>
            <p:cNvPr id="577" name="Google Shape;577;p26"/>
            <p:cNvGrpSpPr/>
            <p:nvPr/>
          </p:nvGrpSpPr>
          <p:grpSpPr>
            <a:xfrm>
              <a:off x="0" y="0"/>
              <a:ext cx="9332874" cy="11486614"/>
              <a:chOff x="0" y="0"/>
              <a:chExt cx="660400" cy="812800"/>
            </a:xfrm>
          </p:grpSpPr>
          <p:sp>
            <p:nvSpPr>
              <p:cNvPr id="578" name="Google Shape;578;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0" name="Google Shape;580;p26"/>
            <p:cNvGrpSpPr/>
            <p:nvPr/>
          </p:nvGrpSpPr>
          <p:grpSpPr>
            <a:xfrm>
              <a:off x="545238" y="671062"/>
              <a:ext cx="8242398" cy="10144490"/>
              <a:chOff x="0" y="0"/>
              <a:chExt cx="660400" cy="812800"/>
            </a:xfrm>
          </p:grpSpPr>
          <p:sp>
            <p:nvSpPr>
              <p:cNvPr id="581" name="Google Shape;581;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3" name="Google Shape;583;p26"/>
            <p:cNvGrpSpPr/>
            <p:nvPr/>
          </p:nvGrpSpPr>
          <p:grpSpPr>
            <a:xfrm>
              <a:off x="1083502" y="1333541"/>
              <a:ext cx="7165870" cy="8819533"/>
              <a:chOff x="0" y="0"/>
              <a:chExt cx="660400" cy="812800"/>
            </a:xfrm>
          </p:grpSpPr>
          <p:sp>
            <p:nvSpPr>
              <p:cNvPr id="584" name="Google Shape;584;p26"/>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586" name="Google Shape;586;p26"/>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587" name="Google Shape;587;p26"/>
          <p:cNvGrpSpPr/>
          <p:nvPr/>
        </p:nvGrpSpPr>
        <p:grpSpPr>
          <a:xfrm>
            <a:off x="15226010" y="2079760"/>
            <a:ext cx="406823" cy="408647"/>
            <a:chOff x="1813" y="0"/>
            <a:chExt cx="809173" cy="812800"/>
          </a:xfrm>
        </p:grpSpPr>
        <p:sp>
          <p:nvSpPr>
            <p:cNvPr id="588" name="Google Shape;588;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26"/>
          <p:cNvGrpSpPr/>
          <p:nvPr/>
        </p:nvGrpSpPr>
        <p:grpSpPr>
          <a:xfrm>
            <a:off x="15789684" y="2079760"/>
            <a:ext cx="406823" cy="408647"/>
            <a:chOff x="1813" y="0"/>
            <a:chExt cx="809173" cy="812800"/>
          </a:xfrm>
        </p:grpSpPr>
        <p:sp>
          <p:nvSpPr>
            <p:cNvPr id="591" name="Google Shape;591;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26"/>
          <p:cNvGrpSpPr/>
          <p:nvPr/>
        </p:nvGrpSpPr>
        <p:grpSpPr>
          <a:xfrm>
            <a:off x="16350731" y="2079760"/>
            <a:ext cx="406823" cy="408647"/>
            <a:chOff x="1813" y="0"/>
            <a:chExt cx="809173" cy="812800"/>
          </a:xfrm>
        </p:grpSpPr>
        <p:sp>
          <p:nvSpPr>
            <p:cNvPr id="594" name="Google Shape;594;p2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animEffect transition="in" filter="fade">
                                      <p:cBhvr>
                                        <p:cTn id="7" dur="50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28"/>
          <p:cNvPicPr preferRelativeResize="0"/>
          <p:nvPr/>
        </p:nvPicPr>
        <p:blipFill rotWithShape="1">
          <a:blip r:embed="rId3">
            <a:alphaModFix/>
          </a:blip>
          <a:srcRect t="12500" b="12500"/>
          <a:stretch/>
        </p:blipFill>
        <p:spPr>
          <a:xfrm>
            <a:off x="0" y="0"/>
            <a:ext cx="18288000" cy="10287000"/>
          </a:xfrm>
          <a:prstGeom prst="rect">
            <a:avLst/>
          </a:prstGeom>
          <a:noFill/>
          <a:ln>
            <a:noFill/>
          </a:ln>
        </p:spPr>
      </p:pic>
      <p:grpSp>
        <p:nvGrpSpPr>
          <p:cNvPr id="647" name="Google Shape;647;p28"/>
          <p:cNvGrpSpPr/>
          <p:nvPr/>
        </p:nvGrpSpPr>
        <p:grpSpPr>
          <a:xfrm>
            <a:off x="2047000" y="3900535"/>
            <a:ext cx="5660281" cy="5535041"/>
            <a:chOff x="0" y="-38100"/>
            <a:chExt cx="1490774" cy="1457789"/>
          </a:xfrm>
        </p:grpSpPr>
        <p:sp>
          <p:nvSpPr>
            <p:cNvPr id="648" name="Google Shape;648;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0" name="Google Shape;650;p28"/>
          <p:cNvGrpSpPr/>
          <p:nvPr/>
        </p:nvGrpSpPr>
        <p:grpSpPr>
          <a:xfrm>
            <a:off x="10418271" y="3851351"/>
            <a:ext cx="5660281" cy="5535041"/>
            <a:chOff x="0" y="-38100"/>
            <a:chExt cx="1490774" cy="1457789"/>
          </a:xfrm>
        </p:grpSpPr>
        <p:sp>
          <p:nvSpPr>
            <p:cNvPr id="651" name="Google Shape;651;p28"/>
            <p:cNvSpPr/>
            <p:nvPr/>
          </p:nvSpPr>
          <p:spPr>
            <a:xfrm>
              <a:off x="0" y="0"/>
              <a:ext cx="1490774" cy="1419689"/>
            </a:xfrm>
            <a:custGeom>
              <a:avLst/>
              <a:gdLst/>
              <a:ahLst/>
              <a:cxnLst/>
              <a:rect l="l" t="t" r="r" b="b"/>
              <a:pathLst>
                <a:path w="1490774" h="1419689" extrusionOk="0">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6" name="Google Shape;656;p28"/>
          <p:cNvGrpSpPr/>
          <p:nvPr/>
        </p:nvGrpSpPr>
        <p:grpSpPr>
          <a:xfrm>
            <a:off x="2437791" y="4780878"/>
            <a:ext cx="4686310" cy="4028695"/>
            <a:chOff x="-1" y="-57150"/>
            <a:chExt cx="6248412" cy="5371595"/>
          </a:xfrm>
        </p:grpSpPr>
        <p:sp>
          <p:nvSpPr>
            <p:cNvPr id="657" name="Google Shape;657;p28"/>
            <p:cNvSpPr txBox="1"/>
            <p:nvPr/>
          </p:nvSpPr>
          <p:spPr>
            <a:xfrm>
              <a:off x="-1" y="-57150"/>
              <a:ext cx="6248411" cy="2240614"/>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0B1320"/>
                  </a:solidFill>
                  <a:latin typeface="Playfair Display Black"/>
                  <a:ea typeface="Playfair Display Black"/>
                  <a:cs typeface="Playfair Display Black"/>
                  <a:sym typeface="Playfair Display Black"/>
                </a:rPr>
                <a:t>HARDWARE REQUIREMENTS SPECIFICATION:</a:t>
              </a:r>
              <a:endParaRPr lang="en-US" sz="2800" dirty="0">
                <a:solidFill>
                  <a:srgbClr val="0B1320"/>
                </a:solidFill>
                <a:latin typeface="Playfair Display Black"/>
                <a:ea typeface="Playfair Display Black"/>
                <a:cs typeface="Playfair Display Black"/>
                <a:sym typeface="Playfair Display Black"/>
              </a:endParaRPr>
            </a:p>
          </p:txBody>
        </p:sp>
        <p:sp>
          <p:nvSpPr>
            <p:cNvPr id="658" name="Google Shape;658;p28"/>
            <p:cNvSpPr txBox="1"/>
            <p:nvPr/>
          </p:nvSpPr>
          <p:spPr>
            <a:xfrm>
              <a:off x="0" y="3180527"/>
              <a:ext cx="6248411" cy="2133918"/>
            </a:xfrm>
            <a:prstGeom prst="rect">
              <a:avLst/>
            </a:prstGeom>
            <a:noFill/>
            <a:ln>
              <a:noFill/>
            </a:ln>
          </p:spPr>
          <p:txBody>
            <a:bodyPr spcFirstLastPara="1" wrap="square" lIns="0" tIns="0" rIns="0" bIns="0" anchor="t" anchorCtr="0">
              <a:spAutoFit/>
            </a:bodyPr>
            <a:lstStyle/>
            <a:p>
              <a:pPr lvl="0">
                <a:lnSpc>
                  <a:spcPct val="130000"/>
                </a:lnSpc>
              </a:pPr>
              <a:r>
                <a:rPr lang="en-US" sz="1600" dirty="0" smtClean="0">
                  <a:solidFill>
                    <a:srgbClr val="0B1320"/>
                  </a:solidFill>
                  <a:latin typeface="Roboto"/>
                  <a:ea typeface="Roboto"/>
                  <a:cs typeface="Roboto"/>
                  <a:sym typeface="Roboto"/>
                </a:rPr>
                <a:t>Processor: Intel I3 and </a:t>
              </a:r>
              <a:r>
                <a:rPr lang="en-US" sz="1600" dirty="0">
                  <a:solidFill>
                    <a:srgbClr val="0B1320"/>
                  </a:solidFill>
                  <a:latin typeface="Roboto"/>
                  <a:ea typeface="Roboto"/>
                  <a:cs typeface="Roboto"/>
                  <a:sym typeface="Roboto"/>
                </a:rPr>
                <a:t>above</a:t>
              </a:r>
            </a:p>
            <a:p>
              <a:pPr lvl="0">
                <a:lnSpc>
                  <a:spcPct val="130000"/>
                </a:lnSpc>
              </a:pPr>
              <a:endParaRPr lang="en-US" sz="1600" dirty="0">
                <a:solidFill>
                  <a:srgbClr val="0B1320"/>
                </a:solidFill>
                <a:latin typeface="Roboto"/>
                <a:ea typeface="Roboto"/>
                <a:cs typeface="Roboto"/>
                <a:sym typeface="Roboto"/>
              </a:endParaRPr>
            </a:p>
            <a:p>
              <a:pPr>
                <a:lnSpc>
                  <a:spcPct val="130000"/>
                </a:lnSpc>
              </a:pPr>
              <a:r>
                <a:rPr lang="en-US" sz="1600" dirty="0" smtClean="0">
                  <a:solidFill>
                    <a:srgbClr val="0B1320"/>
                  </a:solidFill>
                  <a:latin typeface="Roboto"/>
                  <a:ea typeface="Roboto"/>
                  <a:cs typeface="Roboto"/>
                  <a:sym typeface="Roboto"/>
                </a:rPr>
                <a:t>RAM :above 4 GB </a:t>
              </a:r>
              <a:r>
                <a:rPr lang="en-US" sz="1600" dirty="0">
                  <a:solidFill>
                    <a:srgbClr val="0B1320"/>
                  </a:solidFill>
                  <a:latin typeface="Roboto"/>
                  <a:ea typeface="Roboto"/>
                  <a:cs typeface="Roboto"/>
                  <a:sym typeface="Roboto"/>
                </a:rPr>
                <a:t>and </a:t>
              </a:r>
              <a:r>
                <a:rPr lang="en-US" sz="1600" dirty="0" smtClean="0">
                  <a:solidFill>
                    <a:srgbClr val="0B1320"/>
                  </a:solidFill>
                  <a:latin typeface="Roboto"/>
                  <a:ea typeface="Roboto"/>
                  <a:cs typeface="Roboto"/>
                  <a:sym typeface="Roboto"/>
                </a:rPr>
                <a:t>above</a:t>
              </a:r>
              <a:endParaRPr lang="en-US" sz="1600" dirty="0">
                <a:solidFill>
                  <a:srgbClr val="0B1320"/>
                </a:solidFill>
                <a:latin typeface="Roboto"/>
                <a:ea typeface="Roboto"/>
                <a:cs typeface="Roboto"/>
                <a:sym typeface="Roboto"/>
              </a:endParaRPr>
            </a:p>
            <a:p>
              <a:pPr lvl="0">
                <a:lnSpc>
                  <a:spcPct val="130000"/>
                </a:lnSpc>
              </a:pPr>
              <a:endParaRPr lang="en-US" sz="1600" dirty="0">
                <a:solidFill>
                  <a:srgbClr val="0B1320"/>
                </a:solidFill>
                <a:latin typeface="Roboto"/>
                <a:ea typeface="Roboto"/>
                <a:cs typeface="Roboto"/>
                <a:sym typeface="Roboto"/>
              </a:endParaRPr>
            </a:p>
            <a:p>
              <a:pPr lvl="0">
                <a:lnSpc>
                  <a:spcPct val="130000"/>
                </a:lnSpc>
              </a:pPr>
              <a:r>
                <a:rPr lang="en-US" sz="1600" dirty="0">
                  <a:solidFill>
                    <a:srgbClr val="0B1320"/>
                  </a:solidFill>
                  <a:latin typeface="Roboto"/>
                  <a:ea typeface="Roboto"/>
                  <a:cs typeface="Roboto"/>
                  <a:sym typeface="Roboto"/>
                </a:rPr>
                <a:t>Hard </a:t>
              </a:r>
              <a:r>
                <a:rPr lang="en-US" sz="1600" dirty="0" smtClean="0">
                  <a:solidFill>
                    <a:srgbClr val="0B1320"/>
                  </a:solidFill>
                  <a:latin typeface="Roboto"/>
                  <a:ea typeface="Roboto"/>
                  <a:cs typeface="Roboto"/>
                  <a:sym typeface="Roboto"/>
                </a:rPr>
                <a:t>Disk:2 </a:t>
              </a:r>
              <a:r>
                <a:rPr lang="en-US" sz="1600" dirty="0">
                  <a:solidFill>
                    <a:srgbClr val="0B1320"/>
                  </a:solidFill>
                  <a:latin typeface="Roboto"/>
                  <a:ea typeface="Roboto"/>
                  <a:cs typeface="Roboto"/>
                  <a:sym typeface="Roboto"/>
                </a:rPr>
                <a:t>GB and above</a:t>
              </a:r>
              <a:endParaRPr sz="1000" dirty="0"/>
            </a:p>
          </p:txBody>
        </p:sp>
      </p:grpSp>
      <p:sp>
        <p:nvSpPr>
          <p:cNvPr id="659" name="Google Shape;659;p28"/>
          <p:cNvSpPr txBox="1"/>
          <p:nvPr/>
        </p:nvSpPr>
        <p:spPr>
          <a:xfrm>
            <a:off x="407756" y="1247948"/>
            <a:ext cx="11566385"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dirty="0">
                <a:solidFill>
                  <a:srgbClr val="0B1320"/>
                </a:solidFill>
                <a:latin typeface="Playfair Display Black"/>
                <a:ea typeface="Playfair Display Black"/>
                <a:cs typeface="Playfair Display Black"/>
                <a:sym typeface="Playfair Display Black"/>
              </a:rPr>
              <a:t>methodology</a:t>
            </a:r>
            <a:endParaRPr dirty="0"/>
          </a:p>
        </p:txBody>
      </p:sp>
      <p:grpSp>
        <p:nvGrpSpPr>
          <p:cNvPr id="660" name="Google Shape;660;p28"/>
          <p:cNvGrpSpPr/>
          <p:nvPr/>
        </p:nvGrpSpPr>
        <p:grpSpPr>
          <a:xfrm>
            <a:off x="10905176" y="4450792"/>
            <a:ext cx="4418394" cy="4480820"/>
            <a:chOff x="6513030" y="-478670"/>
            <a:chExt cx="5891191" cy="5974426"/>
          </a:xfrm>
        </p:grpSpPr>
        <p:sp>
          <p:nvSpPr>
            <p:cNvPr id="661" name="Google Shape;661;p28"/>
            <p:cNvSpPr txBox="1"/>
            <p:nvPr/>
          </p:nvSpPr>
          <p:spPr>
            <a:xfrm>
              <a:off x="6513030" y="-478670"/>
              <a:ext cx="5891191" cy="2240615"/>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0B1320"/>
                  </a:solidFill>
                  <a:latin typeface="Playfair Display Black"/>
                  <a:ea typeface="Playfair Display Black"/>
                  <a:cs typeface="Playfair Display Black"/>
                  <a:sym typeface="Playfair Display Black"/>
                </a:rPr>
                <a:t>SOFTWARE REQUIREMENTS </a:t>
              </a:r>
              <a:r>
                <a:rPr lang="en-US" sz="2800" dirty="0" smtClean="0">
                  <a:solidFill>
                    <a:srgbClr val="0B1320"/>
                  </a:solidFill>
                  <a:latin typeface="Playfair Display Black"/>
                  <a:ea typeface="Playfair Display Black"/>
                  <a:cs typeface="Playfair Display Black"/>
                  <a:sym typeface="Playfair Display Black"/>
                </a:rPr>
                <a:t>SPECIFICATION</a:t>
              </a:r>
              <a:endParaRPr sz="800" dirty="0"/>
            </a:p>
          </p:txBody>
        </p:sp>
        <p:sp>
          <p:nvSpPr>
            <p:cNvPr id="662" name="Google Shape;662;p28"/>
            <p:cNvSpPr txBox="1"/>
            <p:nvPr/>
          </p:nvSpPr>
          <p:spPr>
            <a:xfrm>
              <a:off x="6719116" y="3628579"/>
              <a:ext cx="3916131" cy="1867177"/>
            </a:xfrm>
            <a:prstGeom prst="rect">
              <a:avLst/>
            </a:prstGeom>
            <a:noFill/>
            <a:ln>
              <a:noFill/>
            </a:ln>
          </p:spPr>
          <p:txBody>
            <a:bodyPr spcFirstLastPara="1" wrap="square" lIns="0" tIns="0" rIns="0" bIns="0" anchor="t" anchorCtr="0">
              <a:spAutoFit/>
            </a:bodyPr>
            <a:lstStyle/>
            <a:p>
              <a:pPr lvl="0">
                <a:lnSpc>
                  <a:spcPct val="130000"/>
                </a:lnSpc>
              </a:pPr>
              <a:r>
                <a:rPr lang="en-US" dirty="0" smtClean="0">
                  <a:solidFill>
                    <a:srgbClr val="0B1320"/>
                  </a:solidFill>
                  <a:latin typeface="Roboto"/>
                  <a:ea typeface="Roboto"/>
                  <a:cs typeface="Roboto"/>
                  <a:sym typeface="Roboto"/>
                </a:rPr>
                <a:t>Output :Postman</a:t>
              </a:r>
              <a:endParaRPr lang="en-US" dirty="0">
                <a:solidFill>
                  <a:srgbClr val="0B1320"/>
                </a:solidFill>
                <a:latin typeface="Roboto"/>
                <a:ea typeface="Roboto"/>
                <a:cs typeface="Roboto"/>
                <a:sym typeface="Roboto"/>
              </a:endParaRPr>
            </a:p>
            <a:p>
              <a:pPr lvl="0">
                <a:lnSpc>
                  <a:spcPct val="130000"/>
                </a:lnSpc>
              </a:pPr>
              <a:endParaRPr lang="en-US" dirty="0">
                <a:solidFill>
                  <a:srgbClr val="0B1320"/>
                </a:solidFill>
                <a:latin typeface="Roboto"/>
                <a:ea typeface="Roboto"/>
                <a:cs typeface="Roboto"/>
                <a:sym typeface="Roboto"/>
              </a:endParaRPr>
            </a:p>
            <a:p>
              <a:pPr lvl="0">
                <a:lnSpc>
                  <a:spcPct val="130000"/>
                </a:lnSpc>
              </a:pPr>
              <a:r>
                <a:rPr lang="en-US" dirty="0">
                  <a:solidFill>
                    <a:srgbClr val="0B1320"/>
                  </a:solidFill>
                  <a:latin typeface="Roboto"/>
                  <a:ea typeface="Roboto"/>
                  <a:cs typeface="Roboto"/>
                  <a:sym typeface="Roboto"/>
                </a:rPr>
                <a:t>Back </a:t>
              </a:r>
              <a:r>
                <a:rPr lang="en-US" dirty="0" smtClean="0">
                  <a:solidFill>
                    <a:srgbClr val="0B1320"/>
                  </a:solidFill>
                  <a:latin typeface="Roboto"/>
                  <a:ea typeface="Roboto"/>
                  <a:cs typeface="Roboto"/>
                  <a:sym typeface="Roboto"/>
                </a:rPr>
                <a:t>End: </a:t>
              </a:r>
              <a:r>
                <a:rPr lang="en-US" dirty="0" err="1" smtClean="0">
                  <a:solidFill>
                    <a:srgbClr val="0B1320"/>
                  </a:solidFill>
                  <a:latin typeface="Roboto"/>
                  <a:ea typeface="Roboto"/>
                  <a:cs typeface="Roboto"/>
                  <a:sym typeface="Roboto"/>
                </a:rPr>
                <a:t>MySql</a:t>
              </a:r>
              <a:endParaRPr lang="en-US" dirty="0">
                <a:solidFill>
                  <a:srgbClr val="0B1320"/>
                </a:solidFill>
                <a:latin typeface="Roboto"/>
                <a:ea typeface="Roboto"/>
                <a:cs typeface="Roboto"/>
                <a:sym typeface="Roboto"/>
              </a:endParaRPr>
            </a:p>
            <a:p>
              <a:pPr lvl="0">
                <a:lnSpc>
                  <a:spcPct val="130000"/>
                </a:lnSpc>
              </a:pPr>
              <a:endParaRPr lang="en-US" dirty="0">
                <a:solidFill>
                  <a:srgbClr val="0B1320"/>
                </a:solidFill>
                <a:latin typeface="Roboto"/>
                <a:ea typeface="Roboto"/>
                <a:cs typeface="Roboto"/>
                <a:sym typeface="Roboto"/>
              </a:endParaRPr>
            </a:p>
            <a:p>
              <a:pPr lvl="0">
                <a:lnSpc>
                  <a:spcPct val="130000"/>
                </a:lnSpc>
              </a:pPr>
              <a:r>
                <a:rPr lang="en-US" dirty="0">
                  <a:solidFill>
                    <a:srgbClr val="0B1320"/>
                  </a:solidFill>
                  <a:latin typeface="Roboto"/>
                  <a:ea typeface="Roboto"/>
                  <a:cs typeface="Roboto"/>
                  <a:sym typeface="Roboto"/>
                </a:rPr>
                <a:t>PLATFORM USED</a:t>
              </a:r>
              <a:r>
                <a:rPr lang="en-US" dirty="0" smtClean="0">
                  <a:solidFill>
                    <a:srgbClr val="0B1320"/>
                  </a:solidFill>
                  <a:latin typeface="Roboto"/>
                  <a:ea typeface="Roboto"/>
                  <a:cs typeface="Roboto"/>
                  <a:sym typeface="Roboto"/>
                </a:rPr>
                <a:t>: </a:t>
              </a:r>
              <a:r>
                <a:rPr lang="en-US" dirty="0" err="1" smtClean="0">
                  <a:solidFill>
                    <a:srgbClr val="0B1320"/>
                  </a:solidFill>
                  <a:latin typeface="Roboto"/>
                  <a:ea typeface="Roboto"/>
                  <a:cs typeface="Roboto"/>
                  <a:sym typeface="Roboto"/>
                </a:rPr>
                <a:t>Eclise</a:t>
              </a:r>
              <a:endParaRPr lang="en-US" dirty="0">
                <a:solidFill>
                  <a:srgbClr val="0B1320"/>
                </a:solidFill>
                <a:latin typeface="Roboto"/>
                <a:ea typeface="Roboto"/>
                <a:cs typeface="Roboto"/>
                <a:sym typeface="Roboto"/>
              </a:endParaRPr>
            </a:p>
          </p:txBody>
        </p:sp>
      </p:grpSp>
      <p:cxnSp>
        <p:nvCxnSpPr>
          <p:cNvPr id="666" name="Google Shape;666;p28"/>
          <p:cNvCxnSpPr/>
          <p:nvPr/>
        </p:nvCxnSpPr>
        <p:spPr>
          <a:xfrm>
            <a:off x="8430831" y="2138071"/>
            <a:ext cx="7321767" cy="0"/>
          </a:xfrm>
          <a:prstGeom prst="straightConnector1">
            <a:avLst/>
          </a:prstGeom>
          <a:noFill/>
          <a:ln w="38100" cap="flat" cmpd="sng">
            <a:solidFill>
              <a:srgbClr val="0B1320"/>
            </a:solidFill>
            <a:prstDash val="solid"/>
            <a:round/>
            <a:headEnd type="none" w="sm" len="sm"/>
            <a:tailEnd type="none" w="sm" len="sm"/>
          </a:ln>
        </p:spPr>
      </p:cxnSp>
      <p:grpSp>
        <p:nvGrpSpPr>
          <p:cNvPr id="667" name="Google Shape;667;p28"/>
          <p:cNvGrpSpPr/>
          <p:nvPr/>
        </p:nvGrpSpPr>
        <p:grpSpPr>
          <a:xfrm>
            <a:off x="16347787" y="1933748"/>
            <a:ext cx="406823" cy="408647"/>
            <a:chOff x="1813" y="0"/>
            <a:chExt cx="809173" cy="812800"/>
          </a:xfrm>
        </p:grpSpPr>
        <p:sp>
          <p:nvSpPr>
            <p:cNvPr id="668" name="Google Shape;668;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0" name="Google Shape;670;p28"/>
          <p:cNvGrpSpPr/>
          <p:nvPr/>
        </p:nvGrpSpPr>
        <p:grpSpPr>
          <a:xfrm>
            <a:off x="16911461" y="1933748"/>
            <a:ext cx="406823" cy="408647"/>
            <a:chOff x="1813" y="0"/>
            <a:chExt cx="809173" cy="812800"/>
          </a:xfrm>
        </p:grpSpPr>
        <p:sp>
          <p:nvSpPr>
            <p:cNvPr id="671" name="Google Shape;671;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73" name="Google Shape;673;p28"/>
          <p:cNvGrpSpPr/>
          <p:nvPr/>
        </p:nvGrpSpPr>
        <p:grpSpPr>
          <a:xfrm>
            <a:off x="17472509" y="1933748"/>
            <a:ext cx="406823" cy="408647"/>
            <a:chOff x="1813" y="0"/>
            <a:chExt cx="809173" cy="812800"/>
          </a:xfrm>
        </p:grpSpPr>
        <p:sp>
          <p:nvSpPr>
            <p:cNvPr id="674" name="Google Shape;674;p2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500"/>
                                        <p:tgtEl>
                                          <p:spTgt spid="6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6"/>
                                        </p:tgtEl>
                                        <p:attrNameLst>
                                          <p:attrName>style.visibility</p:attrName>
                                        </p:attrNameLst>
                                      </p:cBhvr>
                                      <p:to>
                                        <p:strVal val="visible"/>
                                      </p:to>
                                    </p:set>
                                    <p:animEffect transition="in" filter="fade">
                                      <p:cBhvr>
                                        <p:cTn id="11" dur="500"/>
                                        <p:tgtEl>
                                          <p:spTgt spid="6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7"/>
                                        </p:tgtEl>
                                        <p:attrNameLst>
                                          <p:attrName>style.visibility</p:attrName>
                                        </p:attrNameLst>
                                      </p:cBhvr>
                                      <p:to>
                                        <p:strVal val="visible"/>
                                      </p:to>
                                    </p:set>
                                    <p:animEffect transition="in" filter="fade">
                                      <p:cBhvr>
                                        <p:cTn id="15" dur="500"/>
                                        <p:tgtEl>
                                          <p:spTgt spid="6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0"/>
                                        </p:tgtEl>
                                        <p:attrNameLst>
                                          <p:attrName>style.visibility</p:attrName>
                                        </p:attrNameLst>
                                      </p:cBhvr>
                                      <p:to>
                                        <p:strVal val="visible"/>
                                      </p:to>
                                    </p:set>
                                    <p:animEffect transition="in" filter="fade">
                                      <p:cBhvr>
                                        <p:cTn id="20" dur="500"/>
                                        <p:tgtEl>
                                          <p:spTgt spid="660"/>
                                        </p:tgtEl>
                                      </p:cBhvr>
                                    </p:animEffect>
                                  </p:childTnLst>
                                </p:cTn>
                              </p:par>
                              <p:par>
                                <p:cTn id="21" presetID="10" presetClass="entr" presetSubtype="0" fill="hold" nodeType="withEffect">
                                  <p:stCondLst>
                                    <p:cond delay="0"/>
                                  </p:stCondLst>
                                  <p:childTnLst>
                                    <p:set>
                                      <p:cBhvr>
                                        <p:cTn id="22" dur="1" fill="hold">
                                          <p:stCondLst>
                                            <p:cond delay="0"/>
                                          </p:stCondLst>
                                        </p:cTn>
                                        <p:tgtEl>
                                          <p:spTgt spid="650"/>
                                        </p:tgtEl>
                                        <p:attrNameLst>
                                          <p:attrName>style.visibility</p:attrName>
                                        </p:attrNameLst>
                                      </p:cBhvr>
                                      <p:to>
                                        <p:strVal val="visible"/>
                                      </p:to>
                                    </p:set>
                                    <p:animEffect transition="in" filter="fade">
                                      <p:cBhvr>
                                        <p:cTn id="23" dur="500"/>
                                        <p:tgtEl>
                                          <p:spTgt spid="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679"/>
        <p:cNvGrpSpPr/>
        <p:nvPr/>
      </p:nvGrpSpPr>
      <p:grpSpPr>
        <a:xfrm>
          <a:off x="0" y="0"/>
          <a:ext cx="0" cy="0"/>
          <a:chOff x="0" y="0"/>
          <a:chExt cx="0" cy="0"/>
        </a:xfrm>
      </p:grpSpPr>
      <p:grpSp>
        <p:nvGrpSpPr>
          <p:cNvPr id="680" name="Google Shape;680;p29"/>
          <p:cNvGrpSpPr/>
          <p:nvPr/>
        </p:nvGrpSpPr>
        <p:grpSpPr>
          <a:xfrm>
            <a:off x="1028700" y="884039"/>
            <a:ext cx="16230600" cy="8374261"/>
            <a:chOff x="0" y="-38100"/>
            <a:chExt cx="4274726" cy="2205567"/>
          </a:xfrm>
        </p:grpSpPr>
        <p:sp>
          <p:nvSpPr>
            <p:cNvPr id="681" name="Google Shape;681;p29"/>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9"/>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83" name="Google Shape;683;p29"/>
          <p:cNvSpPr txBox="1"/>
          <p:nvPr/>
        </p:nvSpPr>
        <p:spPr>
          <a:xfrm>
            <a:off x="1340294" y="762000"/>
            <a:ext cx="2808906"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04.</a:t>
            </a:r>
            <a:endParaRPr/>
          </a:p>
        </p:txBody>
      </p:sp>
      <p:sp>
        <p:nvSpPr>
          <p:cNvPr id="684" name="Google Shape;684;p29"/>
          <p:cNvSpPr txBox="1"/>
          <p:nvPr/>
        </p:nvSpPr>
        <p:spPr>
          <a:xfrm>
            <a:off x="6849371" y="7292586"/>
            <a:ext cx="9909096"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dirty="0" smtClean="0">
                <a:solidFill>
                  <a:srgbClr val="F3F6FA"/>
                </a:solidFill>
                <a:latin typeface="Playfair Display Black"/>
                <a:ea typeface="Playfair Display Black"/>
                <a:cs typeface="Playfair Display Black"/>
                <a:sym typeface="Playfair Display Black"/>
              </a:rPr>
              <a:t>UML Diagrams</a:t>
            </a:r>
            <a:endParaRPr dirty="0"/>
          </a:p>
        </p:txBody>
      </p:sp>
      <p:grpSp>
        <p:nvGrpSpPr>
          <p:cNvPr id="685" name="Google Shape;685;p29"/>
          <p:cNvGrpSpPr/>
          <p:nvPr/>
        </p:nvGrpSpPr>
        <p:grpSpPr>
          <a:xfrm>
            <a:off x="-3233490" y="5979520"/>
            <a:ext cx="6999655" cy="8614961"/>
            <a:chOff x="0" y="0"/>
            <a:chExt cx="9332874" cy="11486614"/>
          </a:xfrm>
        </p:grpSpPr>
        <p:grpSp>
          <p:nvGrpSpPr>
            <p:cNvPr id="686" name="Google Shape;686;p29"/>
            <p:cNvGrpSpPr/>
            <p:nvPr/>
          </p:nvGrpSpPr>
          <p:grpSpPr>
            <a:xfrm>
              <a:off x="0" y="0"/>
              <a:ext cx="9332874" cy="11486614"/>
              <a:chOff x="0" y="0"/>
              <a:chExt cx="660400" cy="812800"/>
            </a:xfrm>
          </p:grpSpPr>
          <p:sp>
            <p:nvSpPr>
              <p:cNvPr id="687" name="Google Shape;687;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9" name="Google Shape;689;p29"/>
            <p:cNvGrpSpPr/>
            <p:nvPr/>
          </p:nvGrpSpPr>
          <p:grpSpPr>
            <a:xfrm>
              <a:off x="545238" y="671062"/>
              <a:ext cx="8242398" cy="10144490"/>
              <a:chOff x="0" y="0"/>
              <a:chExt cx="660400" cy="812800"/>
            </a:xfrm>
          </p:grpSpPr>
          <p:sp>
            <p:nvSpPr>
              <p:cNvPr id="690" name="Google Shape;690;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2" name="Google Shape;692;p29"/>
            <p:cNvGrpSpPr/>
            <p:nvPr/>
          </p:nvGrpSpPr>
          <p:grpSpPr>
            <a:xfrm>
              <a:off x="1083502" y="1333541"/>
              <a:ext cx="7165870" cy="8819533"/>
              <a:chOff x="0" y="0"/>
              <a:chExt cx="660400" cy="812800"/>
            </a:xfrm>
          </p:grpSpPr>
          <p:sp>
            <p:nvSpPr>
              <p:cNvPr id="693" name="Google Shape;693;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95" name="Google Shape;695;p29"/>
          <p:cNvGrpSpPr/>
          <p:nvPr/>
        </p:nvGrpSpPr>
        <p:grpSpPr>
          <a:xfrm rot="10800000">
            <a:off x="13557529" y="-3278780"/>
            <a:ext cx="6999655" cy="8614961"/>
            <a:chOff x="0" y="0"/>
            <a:chExt cx="9332874" cy="11486614"/>
          </a:xfrm>
        </p:grpSpPr>
        <p:grpSp>
          <p:nvGrpSpPr>
            <p:cNvPr id="696" name="Google Shape;696;p29"/>
            <p:cNvGrpSpPr/>
            <p:nvPr/>
          </p:nvGrpSpPr>
          <p:grpSpPr>
            <a:xfrm>
              <a:off x="0" y="0"/>
              <a:ext cx="9332874" cy="11486614"/>
              <a:chOff x="0" y="0"/>
              <a:chExt cx="660400" cy="812800"/>
            </a:xfrm>
          </p:grpSpPr>
          <p:sp>
            <p:nvSpPr>
              <p:cNvPr id="697" name="Google Shape;697;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99" name="Google Shape;699;p29"/>
            <p:cNvGrpSpPr/>
            <p:nvPr/>
          </p:nvGrpSpPr>
          <p:grpSpPr>
            <a:xfrm>
              <a:off x="545238" y="671062"/>
              <a:ext cx="8242398" cy="10144490"/>
              <a:chOff x="0" y="0"/>
              <a:chExt cx="660400" cy="812800"/>
            </a:xfrm>
          </p:grpSpPr>
          <p:sp>
            <p:nvSpPr>
              <p:cNvPr id="700" name="Google Shape;700;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2" name="Google Shape;702;p29"/>
            <p:cNvGrpSpPr/>
            <p:nvPr/>
          </p:nvGrpSpPr>
          <p:grpSpPr>
            <a:xfrm>
              <a:off x="1083502" y="1333541"/>
              <a:ext cx="7165870" cy="8819533"/>
              <a:chOff x="0" y="0"/>
              <a:chExt cx="660400" cy="812800"/>
            </a:xfrm>
          </p:grpSpPr>
          <p:sp>
            <p:nvSpPr>
              <p:cNvPr id="703" name="Google Shape;703;p2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705" name="Google Shape;705;p29"/>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706" name="Google Shape;706;p29"/>
          <p:cNvGrpSpPr/>
          <p:nvPr/>
        </p:nvGrpSpPr>
        <p:grpSpPr>
          <a:xfrm>
            <a:off x="15226010" y="2079760"/>
            <a:ext cx="406823" cy="408647"/>
            <a:chOff x="1813" y="0"/>
            <a:chExt cx="809173" cy="812800"/>
          </a:xfrm>
        </p:grpSpPr>
        <p:sp>
          <p:nvSpPr>
            <p:cNvPr id="707" name="Google Shape;707;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9" name="Google Shape;709;p29"/>
          <p:cNvGrpSpPr/>
          <p:nvPr/>
        </p:nvGrpSpPr>
        <p:grpSpPr>
          <a:xfrm>
            <a:off x="15789684" y="2079760"/>
            <a:ext cx="406823" cy="408647"/>
            <a:chOff x="1813" y="0"/>
            <a:chExt cx="809173" cy="812800"/>
          </a:xfrm>
        </p:grpSpPr>
        <p:sp>
          <p:nvSpPr>
            <p:cNvPr id="710" name="Google Shape;710;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2" name="Google Shape;712;p29"/>
          <p:cNvGrpSpPr/>
          <p:nvPr/>
        </p:nvGrpSpPr>
        <p:grpSpPr>
          <a:xfrm>
            <a:off x="16350731" y="2079760"/>
            <a:ext cx="406823" cy="408647"/>
            <a:chOff x="1813" y="0"/>
            <a:chExt cx="809173" cy="812800"/>
          </a:xfrm>
        </p:grpSpPr>
        <p:sp>
          <p:nvSpPr>
            <p:cNvPr id="713" name="Google Shape;713;p2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500"/>
                                        <p:tgtEl>
                                          <p:spTgt spid="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47"/>
        <p:cNvGrpSpPr/>
        <p:nvPr/>
      </p:nvGrpSpPr>
      <p:grpSpPr>
        <a:xfrm>
          <a:off x="0" y="0"/>
          <a:ext cx="0" cy="0"/>
          <a:chOff x="0" y="0"/>
          <a:chExt cx="0" cy="0"/>
        </a:xfrm>
      </p:grpSpPr>
      <p:sp>
        <p:nvSpPr>
          <p:cNvPr id="752" name="Google Shape;752;p31"/>
          <p:cNvSpPr txBox="1"/>
          <p:nvPr/>
        </p:nvSpPr>
        <p:spPr>
          <a:xfrm>
            <a:off x="1579911" y="692524"/>
            <a:ext cx="1512817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smtClean="0">
                <a:solidFill>
                  <a:srgbClr val="0B1320"/>
                </a:solidFill>
                <a:latin typeface="Playfair Display Black"/>
                <a:ea typeface="Playfair Display Black"/>
                <a:cs typeface="Playfair Display Black"/>
                <a:sym typeface="Playfair Display Black"/>
              </a:rPr>
              <a:t>Use Case Diagram</a:t>
            </a:r>
            <a:endParaRPr dirty="0"/>
          </a:p>
        </p:txBody>
      </p:sp>
      <p:cxnSp>
        <p:nvCxnSpPr>
          <p:cNvPr id="753" name="Google Shape;753;p31"/>
          <p:cNvCxnSpPr/>
          <p:nvPr/>
        </p:nvCxnSpPr>
        <p:spPr>
          <a:xfrm>
            <a:off x="10119360" y="1249680"/>
            <a:ext cx="4419231" cy="14344"/>
          </a:xfrm>
          <a:prstGeom prst="straightConnector1">
            <a:avLst/>
          </a:prstGeom>
          <a:noFill/>
          <a:ln w="38100" cap="flat" cmpd="sng">
            <a:solidFill>
              <a:srgbClr val="0B1320"/>
            </a:solidFill>
            <a:prstDash val="solid"/>
            <a:round/>
            <a:headEnd type="none" w="sm" len="sm"/>
            <a:tailEnd type="none" w="sm" len="sm"/>
          </a:ln>
        </p:spPr>
      </p:cxnSp>
      <p:grpSp>
        <p:nvGrpSpPr>
          <p:cNvPr id="754" name="Google Shape;754;p31"/>
          <p:cNvGrpSpPr/>
          <p:nvPr/>
        </p:nvGrpSpPr>
        <p:grpSpPr>
          <a:xfrm>
            <a:off x="15040972" y="1059700"/>
            <a:ext cx="406823" cy="408647"/>
            <a:chOff x="1813" y="0"/>
            <a:chExt cx="809173" cy="812800"/>
          </a:xfrm>
        </p:grpSpPr>
        <p:sp>
          <p:nvSpPr>
            <p:cNvPr id="755" name="Google Shape;755;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31"/>
          <p:cNvGrpSpPr/>
          <p:nvPr/>
        </p:nvGrpSpPr>
        <p:grpSpPr>
          <a:xfrm>
            <a:off x="15604646" y="1059700"/>
            <a:ext cx="406823" cy="408647"/>
            <a:chOff x="1813" y="0"/>
            <a:chExt cx="809173" cy="812800"/>
          </a:xfrm>
        </p:grpSpPr>
        <p:sp>
          <p:nvSpPr>
            <p:cNvPr id="758" name="Google Shape;758;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31"/>
          <p:cNvGrpSpPr/>
          <p:nvPr/>
        </p:nvGrpSpPr>
        <p:grpSpPr>
          <a:xfrm>
            <a:off x="16165694" y="1059700"/>
            <a:ext cx="406823" cy="408647"/>
            <a:chOff x="1813" y="0"/>
            <a:chExt cx="809173" cy="812800"/>
          </a:xfrm>
        </p:grpSpPr>
        <p:sp>
          <p:nvSpPr>
            <p:cNvPr id="761" name="Google Shape;761;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002" y="2217420"/>
            <a:ext cx="7599998" cy="7162800"/>
          </a:xfrm>
          <a:prstGeom prst="rect">
            <a:avLst/>
          </a:prstGeom>
        </p:spPr>
      </p:pic>
    </p:spTree>
    <p:extLst>
      <p:ext uri="{BB962C8B-B14F-4D97-AF65-F5344CB8AC3E}">
        <p14:creationId xmlns:p14="http://schemas.microsoft.com/office/powerpoint/2010/main" val="383185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Effect transition="in" filter="fade">
                                      <p:cBhvr>
                                        <p:cTn id="7" dur="500"/>
                                        <p:tgtEl>
                                          <p:spTgt spid="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47"/>
        <p:cNvGrpSpPr/>
        <p:nvPr/>
      </p:nvGrpSpPr>
      <p:grpSpPr>
        <a:xfrm>
          <a:off x="0" y="0"/>
          <a:ext cx="0" cy="0"/>
          <a:chOff x="0" y="0"/>
          <a:chExt cx="0" cy="0"/>
        </a:xfrm>
      </p:grpSpPr>
      <p:sp>
        <p:nvSpPr>
          <p:cNvPr id="752" name="Google Shape;752;p31"/>
          <p:cNvSpPr txBox="1"/>
          <p:nvPr/>
        </p:nvSpPr>
        <p:spPr>
          <a:xfrm>
            <a:off x="1579911" y="692524"/>
            <a:ext cx="1512817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smtClean="0">
                <a:solidFill>
                  <a:srgbClr val="0B1320"/>
                </a:solidFill>
                <a:latin typeface="Playfair Display Black"/>
                <a:sym typeface="Playfair Display Black"/>
              </a:rPr>
              <a:t>Sequence Diagram</a:t>
            </a:r>
            <a:endParaRPr dirty="0"/>
          </a:p>
        </p:txBody>
      </p:sp>
      <p:cxnSp>
        <p:nvCxnSpPr>
          <p:cNvPr id="753" name="Google Shape;753;p31"/>
          <p:cNvCxnSpPr/>
          <p:nvPr/>
        </p:nvCxnSpPr>
        <p:spPr>
          <a:xfrm flipV="1">
            <a:off x="10378440" y="1264024"/>
            <a:ext cx="4160151" cy="31376"/>
          </a:xfrm>
          <a:prstGeom prst="straightConnector1">
            <a:avLst/>
          </a:prstGeom>
          <a:noFill/>
          <a:ln w="38100" cap="flat" cmpd="sng">
            <a:solidFill>
              <a:srgbClr val="0B1320"/>
            </a:solidFill>
            <a:prstDash val="solid"/>
            <a:round/>
            <a:headEnd type="none" w="sm" len="sm"/>
            <a:tailEnd type="none" w="sm" len="sm"/>
          </a:ln>
        </p:spPr>
      </p:cxnSp>
      <p:grpSp>
        <p:nvGrpSpPr>
          <p:cNvPr id="754" name="Google Shape;754;p31"/>
          <p:cNvGrpSpPr/>
          <p:nvPr/>
        </p:nvGrpSpPr>
        <p:grpSpPr>
          <a:xfrm>
            <a:off x="15040972" y="1059700"/>
            <a:ext cx="406823" cy="408647"/>
            <a:chOff x="1813" y="0"/>
            <a:chExt cx="809173" cy="812800"/>
          </a:xfrm>
        </p:grpSpPr>
        <p:sp>
          <p:nvSpPr>
            <p:cNvPr id="755" name="Google Shape;755;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31"/>
          <p:cNvGrpSpPr/>
          <p:nvPr/>
        </p:nvGrpSpPr>
        <p:grpSpPr>
          <a:xfrm>
            <a:off x="15604646" y="1059700"/>
            <a:ext cx="406823" cy="408647"/>
            <a:chOff x="1813" y="0"/>
            <a:chExt cx="809173" cy="812800"/>
          </a:xfrm>
        </p:grpSpPr>
        <p:sp>
          <p:nvSpPr>
            <p:cNvPr id="758" name="Google Shape;758;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31"/>
          <p:cNvGrpSpPr/>
          <p:nvPr/>
        </p:nvGrpSpPr>
        <p:grpSpPr>
          <a:xfrm>
            <a:off x="16165694" y="1059700"/>
            <a:ext cx="406823" cy="408647"/>
            <a:chOff x="1813" y="0"/>
            <a:chExt cx="809173" cy="812800"/>
          </a:xfrm>
        </p:grpSpPr>
        <p:sp>
          <p:nvSpPr>
            <p:cNvPr id="761" name="Google Shape;761;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840" y="2428875"/>
            <a:ext cx="7604760" cy="6800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Effect transition="in" filter="fade">
                                      <p:cBhvr>
                                        <p:cTn id="7" dur="500"/>
                                        <p:tgtEl>
                                          <p:spTgt spid="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47"/>
        <p:cNvGrpSpPr/>
        <p:nvPr/>
      </p:nvGrpSpPr>
      <p:grpSpPr>
        <a:xfrm>
          <a:off x="0" y="0"/>
          <a:ext cx="0" cy="0"/>
          <a:chOff x="0" y="0"/>
          <a:chExt cx="0" cy="0"/>
        </a:xfrm>
      </p:grpSpPr>
      <p:sp>
        <p:nvSpPr>
          <p:cNvPr id="752" name="Google Shape;752;p31"/>
          <p:cNvSpPr txBox="1"/>
          <p:nvPr/>
        </p:nvSpPr>
        <p:spPr>
          <a:xfrm>
            <a:off x="1579911" y="692524"/>
            <a:ext cx="1512817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dirty="0" smtClean="0">
                <a:solidFill>
                  <a:srgbClr val="0B1320"/>
                </a:solidFill>
                <a:latin typeface="Playfair Display Black"/>
                <a:sym typeface="Playfair Display Black"/>
              </a:rPr>
              <a:t>Class Diagram</a:t>
            </a:r>
            <a:endParaRPr dirty="0"/>
          </a:p>
        </p:txBody>
      </p:sp>
      <p:cxnSp>
        <p:nvCxnSpPr>
          <p:cNvPr id="753" name="Google Shape;753;p31"/>
          <p:cNvCxnSpPr/>
          <p:nvPr/>
        </p:nvCxnSpPr>
        <p:spPr>
          <a:xfrm flipV="1">
            <a:off x="10378440" y="1264024"/>
            <a:ext cx="4160151" cy="31376"/>
          </a:xfrm>
          <a:prstGeom prst="straightConnector1">
            <a:avLst/>
          </a:prstGeom>
          <a:noFill/>
          <a:ln w="38100" cap="flat" cmpd="sng">
            <a:solidFill>
              <a:srgbClr val="0B1320"/>
            </a:solidFill>
            <a:prstDash val="solid"/>
            <a:round/>
            <a:headEnd type="none" w="sm" len="sm"/>
            <a:tailEnd type="none" w="sm" len="sm"/>
          </a:ln>
        </p:spPr>
      </p:cxnSp>
      <p:grpSp>
        <p:nvGrpSpPr>
          <p:cNvPr id="754" name="Google Shape;754;p31"/>
          <p:cNvGrpSpPr/>
          <p:nvPr/>
        </p:nvGrpSpPr>
        <p:grpSpPr>
          <a:xfrm>
            <a:off x="15040972" y="1059700"/>
            <a:ext cx="406823" cy="408647"/>
            <a:chOff x="1813" y="0"/>
            <a:chExt cx="809173" cy="812800"/>
          </a:xfrm>
        </p:grpSpPr>
        <p:sp>
          <p:nvSpPr>
            <p:cNvPr id="755" name="Google Shape;755;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7" name="Google Shape;757;p31"/>
          <p:cNvGrpSpPr/>
          <p:nvPr/>
        </p:nvGrpSpPr>
        <p:grpSpPr>
          <a:xfrm>
            <a:off x="15604646" y="1059700"/>
            <a:ext cx="406823" cy="408647"/>
            <a:chOff x="1813" y="0"/>
            <a:chExt cx="809173" cy="812800"/>
          </a:xfrm>
        </p:grpSpPr>
        <p:sp>
          <p:nvSpPr>
            <p:cNvPr id="758" name="Google Shape;758;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0" name="Google Shape;760;p31"/>
          <p:cNvGrpSpPr/>
          <p:nvPr/>
        </p:nvGrpSpPr>
        <p:grpSpPr>
          <a:xfrm>
            <a:off x="16165694" y="1059700"/>
            <a:ext cx="406823" cy="408647"/>
            <a:chOff x="1813" y="0"/>
            <a:chExt cx="809173" cy="812800"/>
          </a:xfrm>
        </p:grpSpPr>
        <p:sp>
          <p:nvSpPr>
            <p:cNvPr id="761" name="Google Shape;761;p3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835" y="4177665"/>
            <a:ext cx="7492366" cy="2375535"/>
          </a:xfrm>
          <a:prstGeom prst="rect">
            <a:avLst/>
          </a:prstGeom>
        </p:spPr>
      </p:pic>
    </p:spTree>
    <p:extLst>
      <p:ext uri="{BB962C8B-B14F-4D97-AF65-F5344CB8AC3E}">
        <p14:creationId xmlns:p14="http://schemas.microsoft.com/office/powerpoint/2010/main" val="10987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2"/>
                                        </p:tgtEl>
                                        <p:attrNameLst>
                                          <p:attrName>style.visibility</p:attrName>
                                        </p:attrNameLst>
                                      </p:cBhvr>
                                      <p:to>
                                        <p:strVal val="visible"/>
                                      </p:to>
                                    </p:set>
                                    <p:animEffect transition="in" filter="fade">
                                      <p:cBhvr>
                                        <p:cTn id="7" dur="500"/>
                                        <p:tgtEl>
                                          <p:spTgt spid="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66"/>
        <p:cNvGrpSpPr/>
        <p:nvPr/>
      </p:nvGrpSpPr>
      <p:grpSpPr>
        <a:xfrm>
          <a:off x="0" y="0"/>
          <a:ext cx="0" cy="0"/>
          <a:chOff x="0" y="0"/>
          <a:chExt cx="0" cy="0"/>
        </a:xfrm>
      </p:grpSpPr>
      <p:pic>
        <p:nvPicPr>
          <p:cNvPr id="767" name="Google Shape;767;p32"/>
          <p:cNvPicPr preferRelativeResize="0"/>
          <p:nvPr/>
        </p:nvPicPr>
        <p:blipFill rotWithShape="1">
          <a:blip r:embed="rId3">
            <a:alphaModFix/>
          </a:blip>
          <a:srcRect t="7705" b="7706"/>
          <a:stretch/>
        </p:blipFill>
        <p:spPr>
          <a:xfrm>
            <a:off x="0" y="0"/>
            <a:ext cx="18288000" cy="10287000"/>
          </a:xfrm>
          <a:prstGeom prst="rect">
            <a:avLst/>
          </a:prstGeom>
          <a:noFill/>
          <a:ln>
            <a:noFill/>
          </a:ln>
        </p:spPr>
      </p:pic>
      <p:grpSp>
        <p:nvGrpSpPr>
          <p:cNvPr id="768" name="Google Shape;768;p32"/>
          <p:cNvGrpSpPr/>
          <p:nvPr/>
        </p:nvGrpSpPr>
        <p:grpSpPr>
          <a:xfrm>
            <a:off x="-478931" y="8467271"/>
            <a:ext cx="11209522" cy="3230758"/>
            <a:chOff x="0" y="-38100"/>
            <a:chExt cx="2952302" cy="850900"/>
          </a:xfrm>
        </p:grpSpPr>
        <p:sp>
          <p:nvSpPr>
            <p:cNvPr id="769" name="Google Shape;769;p32"/>
            <p:cNvSpPr/>
            <p:nvPr/>
          </p:nvSpPr>
          <p:spPr>
            <a:xfrm>
              <a:off x="0" y="0"/>
              <a:ext cx="2952302" cy="340474"/>
            </a:xfrm>
            <a:custGeom>
              <a:avLst/>
              <a:gdLst/>
              <a:ahLst/>
              <a:cxnLst/>
              <a:rect l="l" t="t" r="r" b="b"/>
              <a:pathLst>
                <a:path w="2952302" h="340474" extrusionOk="0">
                  <a:moveTo>
                    <a:pt x="33151" y="0"/>
                  </a:moveTo>
                  <a:lnTo>
                    <a:pt x="2919151" y="0"/>
                  </a:lnTo>
                  <a:cubicBezTo>
                    <a:pt x="2927943" y="0"/>
                    <a:pt x="2936375" y="3493"/>
                    <a:pt x="2942592" y="9710"/>
                  </a:cubicBezTo>
                  <a:cubicBezTo>
                    <a:pt x="2948809" y="15927"/>
                    <a:pt x="2952302" y="24359"/>
                    <a:pt x="2952302" y="33151"/>
                  </a:cubicBezTo>
                  <a:lnTo>
                    <a:pt x="2952302" y="307322"/>
                  </a:lnTo>
                  <a:cubicBezTo>
                    <a:pt x="2952302" y="316115"/>
                    <a:pt x="2948809" y="324547"/>
                    <a:pt x="2942592" y="330764"/>
                  </a:cubicBezTo>
                  <a:cubicBezTo>
                    <a:pt x="2936375" y="336981"/>
                    <a:pt x="2927943" y="340474"/>
                    <a:pt x="2919151" y="340474"/>
                  </a:cubicBezTo>
                  <a:lnTo>
                    <a:pt x="33151" y="340474"/>
                  </a:lnTo>
                  <a:cubicBezTo>
                    <a:pt x="24359" y="340474"/>
                    <a:pt x="15927" y="336981"/>
                    <a:pt x="9710" y="330764"/>
                  </a:cubicBezTo>
                  <a:cubicBezTo>
                    <a:pt x="3493" y="324547"/>
                    <a:pt x="0" y="316115"/>
                    <a:pt x="0" y="307322"/>
                  </a:cubicBezTo>
                  <a:lnTo>
                    <a:pt x="0" y="33151"/>
                  </a:lnTo>
                  <a:cubicBezTo>
                    <a:pt x="0" y="24359"/>
                    <a:pt x="3493" y="15927"/>
                    <a:pt x="9710" y="9710"/>
                  </a:cubicBezTo>
                  <a:cubicBezTo>
                    <a:pt x="15927" y="3493"/>
                    <a:pt x="24359" y="0"/>
                    <a:pt x="33151"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71" name="Google Shape;771;p32"/>
          <p:cNvSpPr txBox="1"/>
          <p:nvPr/>
        </p:nvSpPr>
        <p:spPr>
          <a:xfrm>
            <a:off x="852630" y="8915400"/>
            <a:ext cx="8938196"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smtClean="0">
                <a:solidFill>
                  <a:srgbClr val="0B1320"/>
                </a:solidFill>
                <a:latin typeface="Playfair Display Black"/>
                <a:ea typeface="Playfair Display Black"/>
                <a:cs typeface="Playfair Display Black"/>
                <a:sym typeface="Playfair Display Black"/>
              </a:rPr>
              <a:t>Entity Modules</a:t>
            </a:r>
            <a:endParaRPr dirty="0"/>
          </a:p>
        </p:txBody>
      </p:sp>
      <p:grpSp>
        <p:nvGrpSpPr>
          <p:cNvPr id="772" name="Google Shape;772;p32"/>
          <p:cNvGrpSpPr/>
          <p:nvPr/>
        </p:nvGrpSpPr>
        <p:grpSpPr>
          <a:xfrm>
            <a:off x="8826772" y="9053976"/>
            <a:ext cx="406823" cy="408647"/>
            <a:chOff x="1813" y="0"/>
            <a:chExt cx="809173" cy="812800"/>
          </a:xfrm>
        </p:grpSpPr>
        <p:sp>
          <p:nvSpPr>
            <p:cNvPr id="773" name="Google Shape;773;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32"/>
          <p:cNvGrpSpPr/>
          <p:nvPr/>
        </p:nvGrpSpPr>
        <p:grpSpPr>
          <a:xfrm>
            <a:off x="9390447" y="9053976"/>
            <a:ext cx="406823" cy="408647"/>
            <a:chOff x="1813" y="0"/>
            <a:chExt cx="809173" cy="812800"/>
          </a:xfrm>
        </p:grpSpPr>
        <p:sp>
          <p:nvSpPr>
            <p:cNvPr id="776" name="Google Shape;776;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32"/>
          <p:cNvGrpSpPr/>
          <p:nvPr/>
        </p:nvGrpSpPr>
        <p:grpSpPr>
          <a:xfrm>
            <a:off x="9951494" y="9053976"/>
            <a:ext cx="406823" cy="408647"/>
            <a:chOff x="1813" y="0"/>
            <a:chExt cx="809173" cy="812800"/>
          </a:xfrm>
        </p:grpSpPr>
        <p:sp>
          <p:nvSpPr>
            <p:cNvPr id="779" name="Google Shape;779;p3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18"/>
        <p:cNvGrpSpPr/>
        <p:nvPr/>
      </p:nvGrpSpPr>
      <p:grpSpPr>
        <a:xfrm>
          <a:off x="0" y="0"/>
          <a:ext cx="0" cy="0"/>
          <a:chOff x="0" y="0"/>
          <a:chExt cx="0" cy="0"/>
        </a:xfrm>
      </p:grpSpPr>
      <p:pic>
        <p:nvPicPr>
          <p:cNvPr id="719" name="Google Shape;719;p30"/>
          <p:cNvPicPr preferRelativeResize="0"/>
          <p:nvPr/>
        </p:nvPicPr>
        <p:blipFill rotWithShape="1">
          <a:blip r:embed="rId3">
            <a:alphaModFix/>
          </a:blip>
          <a:srcRect t="25641" b="25641"/>
          <a:stretch/>
        </p:blipFill>
        <p:spPr>
          <a:xfrm>
            <a:off x="0" y="0"/>
            <a:ext cx="18288000" cy="4111373"/>
          </a:xfrm>
          <a:prstGeom prst="rect">
            <a:avLst/>
          </a:prstGeom>
          <a:noFill/>
          <a:ln>
            <a:noFill/>
          </a:ln>
        </p:spPr>
      </p:pic>
      <p:sp>
        <p:nvSpPr>
          <p:cNvPr id="720" name="Google Shape;720;p30"/>
          <p:cNvSpPr txBox="1"/>
          <p:nvPr/>
        </p:nvSpPr>
        <p:spPr>
          <a:xfrm>
            <a:off x="558478" y="6089048"/>
            <a:ext cx="16266481" cy="2215991"/>
          </a:xfrm>
          <a:prstGeom prst="rect">
            <a:avLst/>
          </a:prstGeom>
          <a:noFill/>
          <a:ln>
            <a:noFill/>
          </a:ln>
        </p:spPr>
        <p:txBody>
          <a:bodyPr spcFirstLastPara="1" wrap="square" lIns="0" tIns="0" rIns="0" bIns="0" anchor="t" anchorCtr="0">
            <a:spAutoFit/>
          </a:bodyPr>
          <a:lstStyle/>
          <a:p>
            <a:pPr lvl="0">
              <a:lnSpc>
                <a:spcPct val="120000"/>
              </a:lnSpc>
            </a:pPr>
            <a:r>
              <a:rPr lang="en-US" sz="2000" dirty="0">
                <a:solidFill>
                  <a:srgbClr val="0B1320"/>
                </a:solidFill>
                <a:latin typeface="Roboto"/>
                <a:ea typeface="Roboto"/>
                <a:cs typeface="Roboto"/>
                <a:sym typeface="Roboto"/>
              </a:rPr>
              <a:t>► </a:t>
            </a:r>
            <a:r>
              <a:rPr lang="en-US" sz="2000" dirty="0" smtClean="0">
                <a:solidFill>
                  <a:srgbClr val="0B1320"/>
                </a:solidFill>
                <a:latin typeface="Roboto"/>
                <a:ea typeface="Roboto"/>
                <a:cs typeface="Roboto"/>
                <a:sym typeface="Roboto"/>
              </a:rPr>
              <a:t>Employee </a:t>
            </a:r>
            <a:r>
              <a:rPr lang="en-US" sz="2000" dirty="0">
                <a:solidFill>
                  <a:srgbClr val="0B1320"/>
                </a:solidFill>
                <a:latin typeface="Roboto"/>
                <a:ea typeface="Roboto"/>
                <a:cs typeface="Roboto"/>
                <a:sym typeface="Roboto"/>
              </a:rPr>
              <a:t>can </a:t>
            </a:r>
            <a:r>
              <a:rPr lang="en-US" sz="2000" dirty="0" smtClean="0">
                <a:solidFill>
                  <a:srgbClr val="0B1320"/>
                </a:solidFill>
                <a:latin typeface="Roboto"/>
                <a:ea typeface="Roboto"/>
                <a:cs typeface="Roboto"/>
                <a:sym typeface="Roboto"/>
              </a:rPr>
              <a:t>apply for </a:t>
            </a:r>
            <a:r>
              <a:rPr lang="en-US" sz="2000" dirty="0">
                <a:solidFill>
                  <a:srgbClr val="0B1320"/>
                </a:solidFill>
                <a:latin typeface="Roboto"/>
                <a:ea typeface="Roboto"/>
                <a:cs typeface="Roboto"/>
                <a:sym typeface="Roboto"/>
              </a:rPr>
              <a:t>the leave application with the unique id which is provided by the admin module.</a:t>
            </a:r>
          </a:p>
          <a:p>
            <a:pPr lvl="0">
              <a:lnSpc>
                <a:spcPct val="120000"/>
              </a:lnSpc>
            </a:pPr>
            <a:endParaRPr lang="en-US" sz="2000" dirty="0">
              <a:solidFill>
                <a:srgbClr val="0B1320"/>
              </a:solidFill>
              <a:latin typeface="Roboto"/>
              <a:ea typeface="Roboto"/>
              <a:cs typeface="Roboto"/>
              <a:sym typeface="Roboto"/>
            </a:endParaRPr>
          </a:p>
          <a:p>
            <a:pPr lvl="0">
              <a:lnSpc>
                <a:spcPct val="120000"/>
              </a:lnSpc>
            </a:pPr>
            <a:r>
              <a:rPr lang="en-US" sz="2000" dirty="0">
                <a:solidFill>
                  <a:srgbClr val="0B1320"/>
                </a:solidFill>
                <a:latin typeface="Roboto"/>
                <a:ea typeface="Roboto"/>
                <a:cs typeface="Roboto"/>
                <a:sym typeface="Roboto"/>
              </a:rPr>
              <a:t>► Based on the availability of leave, employee can apply for leave online.</a:t>
            </a:r>
          </a:p>
          <a:p>
            <a:pPr lvl="0">
              <a:lnSpc>
                <a:spcPct val="120000"/>
              </a:lnSpc>
            </a:pPr>
            <a:r>
              <a:rPr lang="en-US" sz="2000" dirty="0" smtClean="0">
                <a:solidFill>
                  <a:srgbClr val="0B1320"/>
                </a:solidFill>
                <a:latin typeface="Roboto"/>
                <a:ea typeface="Roboto"/>
                <a:cs typeface="Roboto"/>
                <a:sym typeface="Roboto"/>
              </a:rPr>
              <a:t>     Casual </a:t>
            </a:r>
            <a:r>
              <a:rPr lang="en-US" sz="2000" dirty="0">
                <a:solidFill>
                  <a:srgbClr val="0B1320"/>
                </a:solidFill>
                <a:latin typeface="Roboto"/>
                <a:ea typeface="Roboto"/>
                <a:cs typeface="Roboto"/>
                <a:sym typeface="Roboto"/>
              </a:rPr>
              <a:t>leave</a:t>
            </a:r>
            <a:r>
              <a:rPr lang="en-US" sz="2000" dirty="0" smtClean="0">
                <a:solidFill>
                  <a:srgbClr val="0B1320"/>
                </a:solidFill>
                <a:latin typeface="Roboto"/>
                <a:ea typeface="Roboto"/>
                <a:cs typeface="Roboto"/>
                <a:sym typeface="Roboto"/>
              </a:rPr>
              <a:t>, Privilege </a:t>
            </a:r>
            <a:r>
              <a:rPr lang="en-US" sz="2000" dirty="0">
                <a:solidFill>
                  <a:srgbClr val="0B1320"/>
                </a:solidFill>
                <a:latin typeface="Roboto"/>
                <a:ea typeface="Roboto"/>
                <a:cs typeface="Roboto"/>
                <a:sym typeface="Roboto"/>
              </a:rPr>
              <a:t>leave</a:t>
            </a:r>
            <a:r>
              <a:rPr lang="en-US" sz="2000" dirty="0" smtClean="0">
                <a:solidFill>
                  <a:srgbClr val="0B1320"/>
                </a:solidFill>
                <a:latin typeface="Roboto"/>
                <a:ea typeface="Roboto"/>
                <a:cs typeface="Roboto"/>
                <a:sym typeface="Roboto"/>
              </a:rPr>
              <a:t>, Sick </a:t>
            </a:r>
            <a:r>
              <a:rPr lang="en-US" sz="2000" dirty="0">
                <a:solidFill>
                  <a:srgbClr val="0B1320"/>
                </a:solidFill>
                <a:latin typeface="Roboto"/>
                <a:ea typeface="Roboto"/>
                <a:cs typeface="Roboto"/>
                <a:sym typeface="Roboto"/>
              </a:rPr>
              <a:t>leave</a:t>
            </a:r>
            <a:r>
              <a:rPr lang="en-US" sz="2000" dirty="0" smtClean="0">
                <a:solidFill>
                  <a:srgbClr val="0B1320"/>
                </a:solidFill>
                <a:latin typeface="Roboto"/>
                <a:ea typeface="Roboto"/>
                <a:cs typeface="Roboto"/>
                <a:sym typeface="Roboto"/>
              </a:rPr>
              <a:t>, Compensatory off</a:t>
            </a:r>
            <a:endParaRPr lang="en-US" sz="2000" dirty="0">
              <a:solidFill>
                <a:srgbClr val="0B1320"/>
              </a:solidFill>
              <a:latin typeface="Roboto"/>
              <a:ea typeface="Roboto"/>
              <a:cs typeface="Roboto"/>
              <a:sym typeface="Roboto"/>
            </a:endParaRPr>
          </a:p>
          <a:p>
            <a:pPr lvl="0">
              <a:lnSpc>
                <a:spcPct val="120000"/>
              </a:lnSpc>
            </a:pPr>
            <a:endParaRPr lang="en-US" sz="2000" dirty="0">
              <a:solidFill>
                <a:srgbClr val="0B1320"/>
              </a:solidFill>
              <a:latin typeface="Roboto"/>
              <a:ea typeface="Roboto"/>
              <a:cs typeface="Roboto"/>
              <a:sym typeface="Roboto"/>
            </a:endParaRPr>
          </a:p>
          <a:p>
            <a:pPr lvl="0">
              <a:lnSpc>
                <a:spcPct val="120000"/>
              </a:lnSpc>
            </a:pPr>
            <a:r>
              <a:rPr lang="en-US" sz="2000" dirty="0">
                <a:solidFill>
                  <a:srgbClr val="0B1320"/>
                </a:solidFill>
                <a:latin typeface="Roboto"/>
                <a:ea typeface="Roboto"/>
                <a:cs typeface="Roboto"/>
                <a:sym typeface="Roboto"/>
              </a:rPr>
              <a:t>►Employee is able to see his/her leave record in a particular month or year and its type also.</a:t>
            </a:r>
            <a:endParaRPr sz="1000" dirty="0"/>
          </a:p>
        </p:txBody>
      </p:sp>
      <p:grpSp>
        <p:nvGrpSpPr>
          <p:cNvPr id="721" name="Google Shape;721;p30"/>
          <p:cNvGrpSpPr/>
          <p:nvPr/>
        </p:nvGrpSpPr>
        <p:grpSpPr>
          <a:xfrm>
            <a:off x="213468" y="4273973"/>
            <a:ext cx="15422772" cy="7393238"/>
            <a:chOff x="0" y="-536564"/>
            <a:chExt cx="1542688" cy="1385553"/>
          </a:xfrm>
        </p:grpSpPr>
        <p:sp>
          <p:nvSpPr>
            <p:cNvPr id="722" name="Google Shape;722;p30"/>
            <p:cNvSpPr/>
            <p:nvPr/>
          </p:nvSpPr>
          <p:spPr>
            <a:xfrm>
              <a:off x="0" y="251330"/>
              <a:ext cx="1377009" cy="597659"/>
            </a:xfrm>
            <a:custGeom>
              <a:avLst/>
              <a:gdLst/>
              <a:ahLst/>
              <a:cxnLst/>
              <a:rect l="l" t="t" r="r" b="b"/>
              <a:pathLst>
                <a:path w="1377009" h="597659" extrusionOk="0">
                  <a:moveTo>
                    <a:pt x="0" y="0"/>
                  </a:moveTo>
                  <a:lnTo>
                    <a:pt x="1377009" y="0"/>
                  </a:lnTo>
                  <a:lnTo>
                    <a:pt x="1377009" y="597659"/>
                  </a:lnTo>
                  <a:lnTo>
                    <a:pt x="0" y="597659"/>
                  </a:lnTo>
                  <a:close/>
                </a:path>
              </a:pathLst>
            </a:custGeom>
            <a:solidFill>
              <a:srgbClr val="000000">
                <a:alpha val="0"/>
              </a:srgbClr>
            </a:solidFill>
            <a:ln>
              <a:noFill/>
            </a:ln>
          </p:spPr>
        </p:sp>
        <p:sp>
          <p:nvSpPr>
            <p:cNvPr id="723" name="Google Shape;723;p30"/>
            <p:cNvSpPr txBox="1"/>
            <p:nvPr/>
          </p:nvSpPr>
          <p:spPr>
            <a:xfrm>
              <a:off x="0" y="-536564"/>
              <a:ext cx="1542688" cy="239929"/>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9000" dirty="0" smtClean="0">
                  <a:solidFill>
                    <a:srgbClr val="0B1320"/>
                  </a:solidFill>
                  <a:latin typeface="Playfair Display Black"/>
                  <a:sym typeface="Playfair Display Black"/>
                </a:rPr>
                <a:t>Employee Module</a:t>
              </a:r>
              <a:endParaRPr dirty="0"/>
            </a:p>
          </p:txBody>
        </p:sp>
      </p:grpSp>
      <p:sp>
        <p:nvSpPr>
          <p:cNvPr id="725" name="Google Shape;725;p30"/>
          <p:cNvSpPr/>
          <p:nvPr/>
        </p:nvSpPr>
        <p:spPr>
          <a:xfrm>
            <a:off x="6694647" y="6165432"/>
            <a:ext cx="4226270" cy="2269236"/>
          </a:xfrm>
          <a:custGeom>
            <a:avLst/>
            <a:gdLst/>
            <a:ahLst/>
            <a:cxnLst/>
            <a:rect l="l" t="t" r="r" b="b"/>
            <a:pathLst>
              <a:path w="1113092" h="597659" extrusionOk="0">
                <a:moveTo>
                  <a:pt x="0" y="0"/>
                </a:moveTo>
                <a:lnTo>
                  <a:pt x="1113092" y="0"/>
                </a:lnTo>
                <a:lnTo>
                  <a:pt x="1113092" y="597659"/>
                </a:lnTo>
                <a:lnTo>
                  <a:pt x="0" y="597659"/>
                </a:lnTo>
                <a:close/>
              </a:path>
            </a:pathLst>
          </a:custGeom>
          <a:solidFill>
            <a:srgbClr val="000000">
              <a:alpha val="0"/>
            </a:srgbClr>
          </a:solidFill>
          <a:ln>
            <a:noFill/>
          </a:ln>
        </p:spPr>
      </p:sp>
      <p:sp>
        <p:nvSpPr>
          <p:cNvPr id="728" name="Google Shape;728;p30"/>
          <p:cNvSpPr/>
          <p:nvPr/>
        </p:nvSpPr>
        <p:spPr>
          <a:xfrm>
            <a:off x="12685648" y="6888697"/>
            <a:ext cx="5901184" cy="2269236"/>
          </a:xfrm>
          <a:custGeom>
            <a:avLst/>
            <a:gdLst/>
            <a:ahLst/>
            <a:cxnLst/>
            <a:rect l="l" t="t" r="r" b="b"/>
            <a:pathLst>
              <a:path w="1554221" h="597659" extrusionOk="0">
                <a:moveTo>
                  <a:pt x="0" y="0"/>
                </a:moveTo>
                <a:lnTo>
                  <a:pt x="1554221" y="0"/>
                </a:lnTo>
                <a:lnTo>
                  <a:pt x="1554221" y="597659"/>
                </a:lnTo>
                <a:lnTo>
                  <a:pt x="0" y="597659"/>
                </a:lnTo>
                <a:close/>
              </a:path>
            </a:pathLst>
          </a:custGeom>
          <a:solidFill>
            <a:srgbClr val="000000">
              <a:alpha val="0"/>
            </a:srgbClr>
          </a:solidFill>
          <a:ln>
            <a:noFill/>
          </a:ln>
        </p:spPr>
      </p:sp>
      <p:grpSp>
        <p:nvGrpSpPr>
          <p:cNvPr id="730" name="Google Shape;730;p30"/>
          <p:cNvGrpSpPr/>
          <p:nvPr/>
        </p:nvGrpSpPr>
        <p:grpSpPr>
          <a:xfrm>
            <a:off x="-1776914" y="-1361690"/>
            <a:ext cx="20064914" cy="5499570"/>
            <a:chOff x="0" y="-57150"/>
            <a:chExt cx="5284587" cy="2071325"/>
          </a:xfrm>
        </p:grpSpPr>
        <p:sp>
          <p:nvSpPr>
            <p:cNvPr id="731" name="Google Shape;731;p30"/>
            <p:cNvSpPr/>
            <p:nvPr/>
          </p:nvSpPr>
          <p:spPr>
            <a:xfrm>
              <a:off x="467995" y="449384"/>
              <a:ext cx="4816592" cy="1564791"/>
            </a:xfrm>
            <a:custGeom>
              <a:avLst/>
              <a:gdLst/>
              <a:ahLst/>
              <a:cxnLst/>
              <a:rect l="l" t="t" r="r" b="b"/>
              <a:pathLst>
                <a:path w="4816592" h="1564791" extrusionOk="0">
                  <a:moveTo>
                    <a:pt x="0" y="0"/>
                  </a:moveTo>
                  <a:lnTo>
                    <a:pt x="4816592" y="0"/>
                  </a:lnTo>
                  <a:lnTo>
                    <a:pt x="4816592" y="1564791"/>
                  </a:lnTo>
                  <a:lnTo>
                    <a:pt x="0" y="1564791"/>
                  </a:lnTo>
                  <a:close/>
                </a:path>
              </a:pathLst>
            </a:custGeom>
            <a:solidFill>
              <a:srgbClr val="000000">
                <a:alpha val="0"/>
              </a:srgbClr>
            </a:solidFill>
            <a:ln w="38100" cap="flat" cmpd="sng">
              <a:solidFill>
                <a:srgbClr val="000000"/>
              </a:solidFill>
              <a:prstDash val="solid"/>
              <a:round/>
              <a:headEnd type="none" w="sm" len="sm"/>
              <a:tailEnd type="none" w="sm" len="sm"/>
            </a:ln>
          </p:spPr>
        </p:sp>
        <p:sp>
          <p:nvSpPr>
            <p:cNvPr id="732" name="Google Shape;732;p30"/>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30"/>
          <p:cNvGrpSpPr/>
          <p:nvPr/>
        </p:nvGrpSpPr>
        <p:grpSpPr>
          <a:xfrm rot="10800000">
            <a:off x="14695973" y="-1752539"/>
            <a:ext cx="3255809" cy="4007149"/>
            <a:chOff x="0" y="0"/>
            <a:chExt cx="660400" cy="812800"/>
          </a:xfrm>
        </p:grpSpPr>
        <p:sp>
          <p:nvSpPr>
            <p:cNvPr id="736" name="Google Shape;736;p3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3F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30"/>
          <p:cNvGrpSpPr/>
          <p:nvPr/>
        </p:nvGrpSpPr>
        <p:grpSpPr>
          <a:xfrm rot="10800000">
            <a:off x="14886181" y="-1518437"/>
            <a:ext cx="2875392" cy="3538944"/>
            <a:chOff x="0" y="0"/>
            <a:chExt cx="660400" cy="812800"/>
          </a:xfrm>
        </p:grpSpPr>
        <p:sp>
          <p:nvSpPr>
            <p:cNvPr id="739" name="Google Shape;739;p3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3F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30"/>
          <p:cNvGrpSpPr/>
          <p:nvPr/>
        </p:nvGrpSpPr>
        <p:grpSpPr>
          <a:xfrm rot="10800000">
            <a:off x="15073957" y="-1287328"/>
            <a:ext cx="2499841" cy="3076728"/>
            <a:chOff x="0" y="0"/>
            <a:chExt cx="660400" cy="812800"/>
          </a:xfrm>
        </p:grpSpPr>
        <p:sp>
          <p:nvSpPr>
            <p:cNvPr id="742" name="Google Shape;742;p3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3F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1"/>
                                        </p:tgtEl>
                                        <p:attrNameLst>
                                          <p:attrName>style.visibility</p:attrName>
                                        </p:attrNameLst>
                                      </p:cBhvr>
                                      <p:to>
                                        <p:strVal val="visible"/>
                                      </p:to>
                                    </p:set>
                                    <p:animEffect transition="in" filter="fade">
                                      <p:cBhvr>
                                        <p:cTn id="7" dur="500"/>
                                        <p:tgtEl>
                                          <p:spTgt spid="721"/>
                                        </p:tgtEl>
                                      </p:cBhvr>
                                    </p:animEffect>
                                  </p:childTnLst>
                                </p:cTn>
                              </p:par>
                              <p:par>
                                <p:cTn id="8" presetID="10" presetClass="entr" presetSubtype="0" fill="hold" nodeType="withEffect">
                                  <p:stCondLst>
                                    <p:cond delay="0"/>
                                  </p:stCondLst>
                                  <p:childTnLst>
                                    <p:set>
                                      <p:cBhvr>
                                        <p:cTn id="9" dur="1" fill="hold">
                                          <p:stCondLst>
                                            <p:cond delay="0"/>
                                          </p:stCondLst>
                                        </p:cTn>
                                        <p:tgtEl>
                                          <p:spTgt spid="720"/>
                                        </p:tgtEl>
                                        <p:attrNameLst>
                                          <p:attrName>style.visibility</p:attrName>
                                        </p:attrNameLst>
                                      </p:cBhvr>
                                      <p:to>
                                        <p:strVal val="visible"/>
                                      </p:to>
                                    </p:set>
                                    <p:animEffect transition="in" filter="fade">
                                      <p:cBhvr>
                                        <p:cTn id="10" dur="5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18"/>
        <p:cNvGrpSpPr/>
        <p:nvPr/>
      </p:nvGrpSpPr>
      <p:grpSpPr>
        <a:xfrm>
          <a:off x="0" y="0"/>
          <a:ext cx="0" cy="0"/>
          <a:chOff x="0" y="0"/>
          <a:chExt cx="0" cy="0"/>
        </a:xfrm>
      </p:grpSpPr>
      <p:pic>
        <p:nvPicPr>
          <p:cNvPr id="719" name="Google Shape;719;p30"/>
          <p:cNvPicPr preferRelativeResize="0"/>
          <p:nvPr/>
        </p:nvPicPr>
        <p:blipFill rotWithShape="1">
          <a:blip r:embed="rId3">
            <a:alphaModFix/>
          </a:blip>
          <a:srcRect t="25641" b="25641"/>
          <a:stretch/>
        </p:blipFill>
        <p:spPr>
          <a:xfrm>
            <a:off x="0" y="0"/>
            <a:ext cx="18288000" cy="4111373"/>
          </a:xfrm>
          <a:prstGeom prst="rect">
            <a:avLst/>
          </a:prstGeom>
          <a:noFill/>
          <a:ln>
            <a:noFill/>
          </a:ln>
        </p:spPr>
      </p:pic>
      <p:sp>
        <p:nvSpPr>
          <p:cNvPr id="720" name="Google Shape;720;p30"/>
          <p:cNvSpPr txBox="1"/>
          <p:nvPr/>
        </p:nvSpPr>
        <p:spPr>
          <a:xfrm>
            <a:off x="558478" y="6033501"/>
            <a:ext cx="16266481" cy="3323987"/>
          </a:xfrm>
          <a:prstGeom prst="rect">
            <a:avLst/>
          </a:prstGeom>
          <a:noFill/>
          <a:ln>
            <a:noFill/>
          </a:ln>
        </p:spPr>
        <p:txBody>
          <a:bodyPr spcFirstLastPara="1" wrap="square" lIns="0" tIns="0" rIns="0" bIns="0" anchor="t" anchorCtr="0">
            <a:spAutoFit/>
          </a:bodyPr>
          <a:lstStyle/>
          <a:p>
            <a:pPr lvl="0">
              <a:lnSpc>
                <a:spcPct val="120000"/>
              </a:lnSpc>
            </a:pPr>
            <a:r>
              <a:rPr lang="en-US" sz="2000" dirty="0">
                <a:solidFill>
                  <a:srgbClr val="0B1320"/>
                </a:solidFill>
                <a:latin typeface="Roboto"/>
                <a:ea typeface="Roboto"/>
                <a:cs typeface="Roboto"/>
                <a:sym typeface="Roboto"/>
              </a:rPr>
              <a:t>► This module is having the power of leave verification of the </a:t>
            </a:r>
            <a:r>
              <a:rPr lang="en-US" sz="2000" dirty="0" smtClean="0">
                <a:solidFill>
                  <a:srgbClr val="0B1320"/>
                </a:solidFill>
                <a:latin typeface="Roboto"/>
                <a:ea typeface="Roboto"/>
                <a:cs typeface="Roboto"/>
                <a:sym typeface="Roboto"/>
              </a:rPr>
              <a:t>employees.</a:t>
            </a:r>
            <a:endParaRPr lang="en-US" sz="2000" dirty="0">
              <a:solidFill>
                <a:srgbClr val="0B1320"/>
              </a:solidFill>
              <a:latin typeface="Roboto"/>
              <a:ea typeface="Roboto"/>
              <a:cs typeface="Roboto"/>
              <a:sym typeface="Roboto"/>
            </a:endParaRPr>
          </a:p>
          <a:p>
            <a:pPr lvl="0">
              <a:lnSpc>
                <a:spcPct val="120000"/>
              </a:lnSpc>
            </a:pPr>
            <a:endParaRPr lang="en-US" sz="2000" dirty="0">
              <a:solidFill>
                <a:srgbClr val="0B1320"/>
              </a:solidFill>
              <a:latin typeface="Roboto"/>
              <a:ea typeface="Roboto"/>
              <a:cs typeface="Roboto"/>
              <a:sym typeface="Roboto"/>
            </a:endParaRPr>
          </a:p>
          <a:p>
            <a:pPr lvl="0">
              <a:lnSpc>
                <a:spcPct val="120000"/>
              </a:lnSpc>
            </a:pPr>
            <a:r>
              <a:rPr lang="en-US" sz="2000" dirty="0" smtClean="0">
                <a:solidFill>
                  <a:srgbClr val="0B1320"/>
                </a:solidFill>
                <a:latin typeface="Roboto"/>
                <a:ea typeface="Roboto"/>
                <a:cs typeface="Roboto"/>
                <a:sym typeface="Roboto"/>
              </a:rPr>
              <a:t>Admin </a:t>
            </a:r>
            <a:r>
              <a:rPr lang="en-US" sz="2000" dirty="0">
                <a:solidFill>
                  <a:srgbClr val="0B1320"/>
                </a:solidFill>
                <a:latin typeface="Roboto"/>
                <a:ea typeface="Roboto"/>
                <a:cs typeface="Roboto"/>
                <a:sym typeface="Roboto"/>
              </a:rPr>
              <a:t>is able to see the leave record of </a:t>
            </a:r>
            <a:r>
              <a:rPr lang="en-US" sz="2000" dirty="0" smtClean="0">
                <a:solidFill>
                  <a:srgbClr val="0B1320"/>
                </a:solidFill>
                <a:latin typeface="Roboto"/>
                <a:ea typeface="Roboto"/>
                <a:cs typeface="Roboto"/>
                <a:sym typeface="Roboto"/>
              </a:rPr>
              <a:t>employees.</a:t>
            </a:r>
            <a:endParaRPr lang="en-US" sz="2000" dirty="0">
              <a:solidFill>
                <a:srgbClr val="0B1320"/>
              </a:solidFill>
              <a:latin typeface="Roboto"/>
              <a:ea typeface="Roboto"/>
              <a:cs typeface="Roboto"/>
              <a:sym typeface="Roboto"/>
            </a:endParaRPr>
          </a:p>
          <a:p>
            <a:pPr lvl="0">
              <a:lnSpc>
                <a:spcPct val="120000"/>
              </a:lnSpc>
            </a:pPr>
            <a:endParaRPr lang="en-US" sz="2000" dirty="0">
              <a:solidFill>
                <a:srgbClr val="0B1320"/>
              </a:solidFill>
              <a:latin typeface="Roboto"/>
              <a:ea typeface="Roboto"/>
              <a:cs typeface="Roboto"/>
              <a:sym typeface="Roboto"/>
            </a:endParaRPr>
          </a:p>
          <a:p>
            <a:pPr lvl="0">
              <a:lnSpc>
                <a:spcPct val="120000"/>
              </a:lnSpc>
            </a:pPr>
            <a:r>
              <a:rPr lang="en-US" sz="2000" dirty="0">
                <a:solidFill>
                  <a:srgbClr val="0B1320"/>
                </a:solidFill>
                <a:latin typeface="Roboto"/>
                <a:ea typeface="Roboto"/>
                <a:cs typeface="Roboto"/>
                <a:sym typeface="Roboto"/>
              </a:rPr>
              <a:t>➤ HOD's can verify the leave on the basis of the leave availability of the student and in case of student attendance is the basic criteria.</a:t>
            </a:r>
          </a:p>
          <a:p>
            <a:pPr lvl="0">
              <a:lnSpc>
                <a:spcPct val="120000"/>
              </a:lnSpc>
            </a:pPr>
            <a:endParaRPr lang="en-US" sz="2000" dirty="0">
              <a:solidFill>
                <a:srgbClr val="0B1320"/>
              </a:solidFill>
              <a:latin typeface="Roboto"/>
              <a:ea typeface="Roboto"/>
              <a:cs typeface="Roboto"/>
              <a:sym typeface="Roboto"/>
            </a:endParaRPr>
          </a:p>
          <a:p>
            <a:pPr lvl="0">
              <a:lnSpc>
                <a:spcPct val="120000"/>
              </a:lnSpc>
            </a:pPr>
            <a:r>
              <a:rPr lang="en-US" sz="2000" dirty="0">
                <a:solidFill>
                  <a:srgbClr val="0B1320"/>
                </a:solidFill>
                <a:latin typeface="Roboto"/>
                <a:ea typeface="Roboto"/>
                <a:cs typeface="Roboto"/>
                <a:sym typeface="Roboto"/>
              </a:rPr>
              <a:t>➤ After the leave verification leave is transferred to the Warden for the approval.</a:t>
            </a:r>
          </a:p>
          <a:p>
            <a:pPr lvl="0">
              <a:lnSpc>
                <a:spcPct val="120000"/>
              </a:lnSpc>
            </a:pPr>
            <a:endParaRPr lang="en-US" sz="2000" dirty="0">
              <a:solidFill>
                <a:srgbClr val="0B1320"/>
              </a:solidFill>
              <a:latin typeface="Roboto"/>
              <a:ea typeface="Roboto"/>
              <a:cs typeface="Roboto"/>
              <a:sym typeface="Roboto"/>
            </a:endParaRPr>
          </a:p>
          <a:p>
            <a:pPr lvl="0">
              <a:lnSpc>
                <a:spcPct val="120000"/>
              </a:lnSpc>
            </a:pPr>
            <a:r>
              <a:rPr lang="en-US" sz="2000" dirty="0">
                <a:solidFill>
                  <a:srgbClr val="0B1320"/>
                </a:solidFill>
                <a:latin typeface="Roboto"/>
                <a:ea typeface="Roboto"/>
                <a:cs typeface="Roboto"/>
                <a:sym typeface="Roboto"/>
              </a:rPr>
              <a:t>HOD is having authority of approval or disapproval of leave and remark on that.</a:t>
            </a:r>
            <a:endParaRPr sz="1000" dirty="0"/>
          </a:p>
        </p:txBody>
      </p:sp>
      <p:grpSp>
        <p:nvGrpSpPr>
          <p:cNvPr id="721" name="Google Shape;721;p30"/>
          <p:cNvGrpSpPr/>
          <p:nvPr/>
        </p:nvGrpSpPr>
        <p:grpSpPr>
          <a:xfrm>
            <a:off x="243948" y="4378358"/>
            <a:ext cx="15422772" cy="5801962"/>
            <a:chOff x="0" y="-489676"/>
            <a:chExt cx="1542688" cy="1087335"/>
          </a:xfrm>
        </p:grpSpPr>
        <p:sp>
          <p:nvSpPr>
            <p:cNvPr id="722" name="Google Shape;722;p30"/>
            <p:cNvSpPr/>
            <p:nvPr/>
          </p:nvSpPr>
          <p:spPr>
            <a:xfrm>
              <a:off x="0" y="0"/>
              <a:ext cx="1377009" cy="597659"/>
            </a:xfrm>
            <a:custGeom>
              <a:avLst/>
              <a:gdLst/>
              <a:ahLst/>
              <a:cxnLst/>
              <a:rect l="l" t="t" r="r" b="b"/>
              <a:pathLst>
                <a:path w="1377009" h="597659" extrusionOk="0">
                  <a:moveTo>
                    <a:pt x="0" y="0"/>
                  </a:moveTo>
                  <a:lnTo>
                    <a:pt x="1377009" y="0"/>
                  </a:lnTo>
                  <a:lnTo>
                    <a:pt x="1377009" y="597659"/>
                  </a:lnTo>
                  <a:lnTo>
                    <a:pt x="0" y="597659"/>
                  </a:lnTo>
                  <a:close/>
                </a:path>
              </a:pathLst>
            </a:custGeom>
            <a:solidFill>
              <a:srgbClr val="000000">
                <a:alpha val="0"/>
              </a:srgbClr>
            </a:solidFill>
            <a:ln>
              <a:noFill/>
            </a:ln>
          </p:spPr>
        </p:sp>
        <p:sp>
          <p:nvSpPr>
            <p:cNvPr id="723" name="Google Shape;723;p30"/>
            <p:cNvSpPr txBox="1"/>
            <p:nvPr/>
          </p:nvSpPr>
          <p:spPr>
            <a:xfrm>
              <a:off x="0" y="-489676"/>
              <a:ext cx="1542688" cy="239929"/>
            </a:xfrm>
            <a:prstGeom prst="rect">
              <a:avLst/>
            </a:prstGeom>
            <a:noFill/>
            <a:ln>
              <a:noFill/>
            </a:ln>
          </p:spPr>
          <p:txBody>
            <a:bodyPr spcFirstLastPara="1" wrap="square" lIns="254000" tIns="254000" rIns="254000" bIns="254000" anchor="ctr" anchorCtr="0">
              <a:noAutofit/>
            </a:bodyPr>
            <a:lstStyle/>
            <a:p>
              <a:pPr marL="0" marR="0" lvl="0" indent="0" algn="l" rtl="0">
                <a:lnSpc>
                  <a:spcPct val="150000"/>
                </a:lnSpc>
                <a:spcBef>
                  <a:spcPts val="0"/>
                </a:spcBef>
                <a:spcAft>
                  <a:spcPts val="0"/>
                </a:spcAft>
                <a:buNone/>
              </a:pPr>
              <a:r>
                <a:rPr lang="en-US" sz="9000" dirty="0" smtClean="0">
                  <a:solidFill>
                    <a:srgbClr val="0B1320"/>
                  </a:solidFill>
                  <a:latin typeface="Playfair Display Black"/>
                  <a:sym typeface="Playfair Display Black"/>
                </a:rPr>
                <a:t>Admin Module</a:t>
              </a:r>
              <a:endParaRPr dirty="0"/>
            </a:p>
          </p:txBody>
        </p:sp>
      </p:grpSp>
      <p:sp>
        <p:nvSpPr>
          <p:cNvPr id="725" name="Google Shape;725;p30"/>
          <p:cNvSpPr/>
          <p:nvPr/>
        </p:nvSpPr>
        <p:spPr>
          <a:xfrm>
            <a:off x="6694647" y="6165432"/>
            <a:ext cx="4226270" cy="2269236"/>
          </a:xfrm>
          <a:custGeom>
            <a:avLst/>
            <a:gdLst/>
            <a:ahLst/>
            <a:cxnLst/>
            <a:rect l="l" t="t" r="r" b="b"/>
            <a:pathLst>
              <a:path w="1113092" h="597659" extrusionOk="0">
                <a:moveTo>
                  <a:pt x="0" y="0"/>
                </a:moveTo>
                <a:lnTo>
                  <a:pt x="1113092" y="0"/>
                </a:lnTo>
                <a:lnTo>
                  <a:pt x="1113092" y="597659"/>
                </a:lnTo>
                <a:lnTo>
                  <a:pt x="0" y="597659"/>
                </a:lnTo>
                <a:close/>
              </a:path>
            </a:pathLst>
          </a:custGeom>
          <a:solidFill>
            <a:srgbClr val="000000">
              <a:alpha val="0"/>
            </a:srgbClr>
          </a:solidFill>
          <a:ln>
            <a:noFill/>
          </a:ln>
        </p:spPr>
      </p:sp>
      <p:sp>
        <p:nvSpPr>
          <p:cNvPr id="728" name="Google Shape;728;p30"/>
          <p:cNvSpPr/>
          <p:nvPr/>
        </p:nvSpPr>
        <p:spPr>
          <a:xfrm>
            <a:off x="12123365" y="7174053"/>
            <a:ext cx="5901184" cy="2269236"/>
          </a:xfrm>
          <a:custGeom>
            <a:avLst/>
            <a:gdLst/>
            <a:ahLst/>
            <a:cxnLst/>
            <a:rect l="l" t="t" r="r" b="b"/>
            <a:pathLst>
              <a:path w="1554221" h="597659" extrusionOk="0">
                <a:moveTo>
                  <a:pt x="0" y="0"/>
                </a:moveTo>
                <a:lnTo>
                  <a:pt x="1554221" y="0"/>
                </a:lnTo>
                <a:lnTo>
                  <a:pt x="1554221" y="597659"/>
                </a:lnTo>
                <a:lnTo>
                  <a:pt x="0" y="597659"/>
                </a:lnTo>
                <a:close/>
              </a:path>
            </a:pathLst>
          </a:custGeom>
          <a:solidFill>
            <a:srgbClr val="000000">
              <a:alpha val="0"/>
            </a:srgbClr>
          </a:solidFill>
          <a:ln>
            <a:noFill/>
          </a:ln>
        </p:spPr>
      </p:sp>
      <p:grpSp>
        <p:nvGrpSpPr>
          <p:cNvPr id="730" name="Google Shape;730;p30"/>
          <p:cNvGrpSpPr/>
          <p:nvPr/>
        </p:nvGrpSpPr>
        <p:grpSpPr>
          <a:xfrm>
            <a:off x="-1776914" y="-1361690"/>
            <a:ext cx="20064914" cy="5499570"/>
            <a:chOff x="0" y="-57150"/>
            <a:chExt cx="5284587" cy="2071325"/>
          </a:xfrm>
        </p:grpSpPr>
        <p:sp>
          <p:nvSpPr>
            <p:cNvPr id="731" name="Google Shape;731;p30"/>
            <p:cNvSpPr/>
            <p:nvPr/>
          </p:nvSpPr>
          <p:spPr>
            <a:xfrm>
              <a:off x="467995" y="449384"/>
              <a:ext cx="4816592" cy="1564791"/>
            </a:xfrm>
            <a:custGeom>
              <a:avLst/>
              <a:gdLst/>
              <a:ahLst/>
              <a:cxnLst/>
              <a:rect l="l" t="t" r="r" b="b"/>
              <a:pathLst>
                <a:path w="4816592" h="1564791" extrusionOk="0">
                  <a:moveTo>
                    <a:pt x="0" y="0"/>
                  </a:moveTo>
                  <a:lnTo>
                    <a:pt x="4816592" y="0"/>
                  </a:lnTo>
                  <a:lnTo>
                    <a:pt x="4816592" y="1564791"/>
                  </a:lnTo>
                  <a:lnTo>
                    <a:pt x="0" y="1564791"/>
                  </a:lnTo>
                  <a:close/>
                </a:path>
              </a:pathLst>
            </a:custGeom>
            <a:solidFill>
              <a:srgbClr val="000000">
                <a:alpha val="0"/>
              </a:srgbClr>
            </a:solidFill>
            <a:ln w="38100" cap="flat" cmpd="sng">
              <a:solidFill>
                <a:srgbClr val="000000"/>
              </a:solidFill>
              <a:prstDash val="solid"/>
              <a:round/>
              <a:headEnd type="none" w="sm" len="sm"/>
              <a:tailEnd type="none" w="sm" len="sm"/>
            </a:ln>
          </p:spPr>
        </p:sp>
        <p:sp>
          <p:nvSpPr>
            <p:cNvPr id="732" name="Google Shape;732;p30"/>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30"/>
          <p:cNvGrpSpPr/>
          <p:nvPr/>
        </p:nvGrpSpPr>
        <p:grpSpPr>
          <a:xfrm rot="10800000">
            <a:off x="14695973" y="-1752539"/>
            <a:ext cx="3255809" cy="4007149"/>
            <a:chOff x="0" y="0"/>
            <a:chExt cx="660400" cy="812800"/>
          </a:xfrm>
        </p:grpSpPr>
        <p:sp>
          <p:nvSpPr>
            <p:cNvPr id="736" name="Google Shape;736;p3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3F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30"/>
          <p:cNvGrpSpPr/>
          <p:nvPr/>
        </p:nvGrpSpPr>
        <p:grpSpPr>
          <a:xfrm rot="10800000">
            <a:off x="14886181" y="-1518437"/>
            <a:ext cx="2875392" cy="3538944"/>
            <a:chOff x="0" y="0"/>
            <a:chExt cx="660400" cy="812800"/>
          </a:xfrm>
        </p:grpSpPr>
        <p:sp>
          <p:nvSpPr>
            <p:cNvPr id="739" name="Google Shape;739;p3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3F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30"/>
          <p:cNvGrpSpPr/>
          <p:nvPr/>
        </p:nvGrpSpPr>
        <p:grpSpPr>
          <a:xfrm rot="10800000">
            <a:off x="15073957" y="-1287328"/>
            <a:ext cx="2499841" cy="3076728"/>
            <a:chOff x="0" y="0"/>
            <a:chExt cx="660400" cy="812800"/>
          </a:xfrm>
        </p:grpSpPr>
        <p:sp>
          <p:nvSpPr>
            <p:cNvPr id="742" name="Google Shape;742;p3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3F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14949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1"/>
                                        </p:tgtEl>
                                        <p:attrNameLst>
                                          <p:attrName>style.visibility</p:attrName>
                                        </p:attrNameLst>
                                      </p:cBhvr>
                                      <p:to>
                                        <p:strVal val="visible"/>
                                      </p:to>
                                    </p:set>
                                    <p:animEffect transition="in" filter="fade">
                                      <p:cBhvr>
                                        <p:cTn id="7" dur="500"/>
                                        <p:tgtEl>
                                          <p:spTgt spid="721"/>
                                        </p:tgtEl>
                                      </p:cBhvr>
                                    </p:animEffect>
                                  </p:childTnLst>
                                </p:cTn>
                              </p:par>
                              <p:par>
                                <p:cTn id="8" presetID="10" presetClass="entr" presetSubtype="0" fill="hold" nodeType="withEffect">
                                  <p:stCondLst>
                                    <p:cond delay="0"/>
                                  </p:stCondLst>
                                  <p:childTnLst>
                                    <p:set>
                                      <p:cBhvr>
                                        <p:cTn id="9" dur="1" fill="hold">
                                          <p:stCondLst>
                                            <p:cond delay="0"/>
                                          </p:stCondLst>
                                        </p:cTn>
                                        <p:tgtEl>
                                          <p:spTgt spid="720"/>
                                        </p:tgtEl>
                                        <p:attrNameLst>
                                          <p:attrName>style.visibility</p:attrName>
                                        </p:attrNameLst>
                                      </p:cBhvr>
                                      <p:to>
                                        <p:strVal val="visible"/>
                                      </p:to>
                                    </p:set>
                                    <p:animEffect transition="in" filter="fade">
                                      <p:cBhvr>
                                        <p:cTn id="10" dur="5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248"/>
        <p:cNvGrpSpPr/>
        <p:nvPr/>
      </p:nvGrpSpPr>
      <p:grpSpPr>
        <a:xfrm>
          <a:off x="0" y="0"/>
          <a:ext cx="0" cy="0"/>
          <a:chOff x="0" y="0"/>
          <a:chExt cx="0" cy="0"/>
        </a:xfrm>
      </p:grpSpPr>
      <p:sp>
        <p:nvSpPr>
          <p:cNvPr id="249" name="Google Shape;249;p18"/>
          <p:cNvSpPr txBox="1"/>
          <p:nvPr/>
        </p:nvSpPr>
        <p:spPr>
          <a:xfrm>
            <a:off x="7144506" y="7816663"/>
            <a:ext cx="10114794" cy="1661993"/>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0" i="0" u="none" strike="noStrike" cap="none" dirty="0">
                <a:solidFill>
                  <a:srgbClr val="0B1320"/>
                </a:solidFill>
                <a:latin typeface="Playfair Display Black"/>
                <a:ea typeface="Playfair Display Black"/>
                <a:cs typeface="Playfair Display Black"/>
                <a:sym typeface="Playfair Display Black"/>
              </a:rPr>
              <a:t>table of contents</a:t>
            </a:r>
            <a:endParaRPr dirty="0"/>
          </a:p>
        </p:txBody>
      </p:sp>
      <p:sp>
        <p:nvSpPr>
          <p:cNvPr id="250" name="Google Shape;250;p18"/>
          <p:cNvSpPr txBox="1"/>
          <p:nvPr/>
        </p:nvSpPr>
        <p:spPr>
          <a:xfrm>
            <a:off x="2613272" y="1834807"/>
            <a:ext cx="4930594"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b="0" i="0" u="none" strike="noStrike" cap="none" dirty="0" smtClean="0">
                <a:solidFill>
                  <a:srgbClr val="0B1320"/>
                </a:solidFill>
                <a:latin typeface="Roboto"/>
                <a:ea typeface="Roboto"/>
                <a:cs typeface="Roboto"/>
                <a:sym typeface="Roboto"/>
              </a:rPr>
              <a:t>Introduction</a:t>
            </a:r>
            <a:endParaRPr sz="900" dirty="0"/>
          </a:p>
        </p:txBody>
      </p:sp>
      <p:sp>
        <p:nvSpPr>
          <p:cNvPr id="251" name="Google Shape;251;p18"/>
          <p:cNvSpPr txBox="1"/>
          <p:nvPr/>
        </p:nvSpPr>
        <p:spPr>
          <a:xfrm>
            <a:off x="1029613" y="1616367"/>
            <a:ext cx="1365284" cy="861774"/>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4000" b="0" i="0" u="none" strike="noStrike" cap="none">
                <a:solidFill>
                  <a:srgbClr val="0B1320"/>
                </a:solidFill>
                <a:latin typeface="Playfair Display Black"/>
                <a:ea typeface="Playfair Display Black"/>
                <a:cs typeface="Playfair Display Black"/>
                <a:sym typeface="Playfair Display Black"/>
              </a:rPr>
              <a:t>01.</a:t>
            </a:r>
            <a:endParaRPr sz="900"/>
          </a:p>
        </p:txBody>
      </p:sp>
      <p:sp>
        <p:nvSpPr>
          <p:cNvPr id="252" name="Google Shape;252;p18"/>
          <p:cNvSpPr txBox="1"/>
          <p:nvPr/>
        </p:nvSpPr>
        <p:spPr>
          <a:xfrm>
            <a:off x="7530219" y="1616367"/>
            <a:ext cx="1429644" cy="861774"/>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4000" b="0" i="0" u="none" strike="noStrike" cap="none" dirty="0" smtClean="0">
                <a:solidFill>
                  <a:srgbClr val="0B1320"/>
                </a:solidFill>
                <a:latin typeface="Playfair Display Black"/>
                <a:ea typeface="Playfair Display Black"/>
                <a:cs typeface="Playfair Display Black"/>
                <a:sym typeface="Playfair Display Black"/>
              </a:rPr>
              <a:t>05.</a:t>
            </a:r>
            <a:endParaRPr sz="900" dirty="0"/>
          </a:p>
        </p:txBody>
      </p:sp>
      <p:sp>
        <p:nvSpPr>
          <p:cNvPr id="253" name="Google Shape;253;p18"/>
          <p:cNvSpPr txBox="1"/>
          <p:nvPr/>
        </p:nvSpPr>
        <p:spPr>
          <a:xfrm>
            <a:off x="1233024" y="3105565"/>
            <a:ext cx="1227296" cy="861774"/>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4000" b="0" i="0" u="none" strike="noStrike" cap="none">
                <a:solidFill>
                  <a:srgbClr val="0B1320"/>
                </a:solidFill>
                <a:latin typeface="Playfair Display Black"/>
                <a:ea typeface="Playfair Display Black"/>
                <a:cs typeface="Playfair Display Black"/>
                <a:sym typeface="Playfair Display Black"/>
              </a:rPr>
              <a:t>02.</a:t>
            </a:r>
            <a:endParaRPr sz="900"/>
          </a:p>
        </p:txBody>
      </p:sp>
      <p:sp>
        <p:nvSpPr>
          <p:cNvPr id="254" name="Google Shape;254;p18"/>
          <p:cNvSpPr txBox="1"/>
          <p:nvPr/>
        </p:nvSpPr>
        <p:spPr>
          <a:xfrm>
            <a:off x="7759772" y="3105565"/>
            <a:ext cx="1175266" cy="861774"/>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4000" b="0" i="0" u="none" strike="noStrike" cap="none" dirty="0" smtClean="0">
                <a:solidFill>
                  <a:srgbClr val="0B1320"/>
                </a:solidFill>
                <a:latin typeface="Playfair Display Black"/>
                <a:ea typeface="Playfair Display Black"/>
                <a:cs typeface="Playfair Display Black"/>
                <a:sym typeface="Playfair Display Black"/>
              </a:rPr>
              <a:t>06.</a:t>
            </a:r>
            <a:endParaRPr sz="900" dirty="0"/>
          </a:p>
        </p:txBody>
      </p:sp>
      <p:sp>
        <p:nvSpPr>
          <p:cNvPr id="255" name="Google Shape;255;p18"/>
          <p:cNvSpPr txBox="1"/>
          <p:nvPr/>
        </p:nvSpPr>
        <p:spPr>
          <a:xfrm>
            <a:off x="1249693" y="4594764"/>
            <a:ext cx="1193959" cy="861774"/>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4000" b="0" i="0" u="none" strike="noStrike" cap="none" dirty="0">
                <a:solidFill>
                  <a:srgbClr val="0B1320"/>
                </a:solidFill>
                <a:latin typeface="Playfair Display Black"/>
                <a:ea typeface="Playfair Display Black"/>
                <a:cs typeface="Playfair Display Black"/>
                <a:sym typeface="Playfair Display Black"/>
              </a:rPr>
              <a:t>03.</a:t>
            </a:r>
            <a:endParaRPr sz="900" dirty="0"/>
          </a:p>
        </p:txBody>
      </p:sp>
      <p:sp>
        <p:nvSpPr>
          <p:cNvPr id="256" name="Google Shape;256;p18"/>
          <p:cNvSpPr txBox="1"/>
          <p:nvPr/>
        </p:nvSpPr>
        <p:spPr>
          <a:xfrm>
            <a:off x="7754487" y="4632259"/>
            <a:ext cx="1290341" cy="861774"/>
          </a:xfrm>
          <a:prstGeom prst="rect">
            <a:avLst/>
          </a:prstGeom>
          <a:noFill/>
          <a:ln>
            <a:noFill/>
          </a:ln>
        </p:spPr>
        <p:txBody>
          <a:bodyPr spcFirstLastPara="1" wrap="square" lIns="0" tIns="0" rIns="0" bIns="0" anchor="t" anchorCtr="0">
            <a:spAutoFit/>
          </a:bodyPr>
          <a:lstStyle/>
          <a:p>
            <a:pPr lvl="0" algn="ctr">
              <a:lnSpc>
                <a:spcPct val="140006"/>
              </a:lnSpc>
            </a:pPr>
            <a:r>
              <a:rPr lang="en-US" sz="4000" dirty="0">
                <a:solidFill>
                  <a:srgbClr val="0B1320"/>
                </a:solidFill>
                <a:latin typeface="Playfair Display Black"/>
                <a:ea typeface="Playfair Display Black"/>
                <a:cs typeface="Playfair Display Black"/>
                <a:sym typeface="Playfair Display Black"/>
              </a:rPr>
              <a:t>07.</a:t>
            </a:r>
            <a:endParaRPr lang="en-US" sz="900" dirty="0"/>
          </a:p>
        </p:txBody>
      </p:sp>
      <p:cxnSp>
        <p:nvCxnSpPr>
          <p:cNvPr id="257" name="Google Shape;257;p18"/>
          <p:cNvCxnSpPr/>
          <p:nvPr/>
        </p:nvCxnSpPr>
        <p:spPr>
          <a:xfrm>
            <a:off x="3273949" y="9462624"/>
            <a:ext cx="13985351" cy="0"/>
          </a:xfrm>
          <a:prstGeom prst="straightConnector1">
            <a:avLst/>
          </a:prstGeom>
          <a:noFill/>
          <a:ln w="38100" cap="flat" cmpd="sng">
            <a:solidFill>
              <a:srgbClr val="0B1320"/>
            </a:solidFill>
            <a:prstDash val="solid"/>
            <a:round/>
            <a:headEnd type="none" w="sm" len="sm"/>
            <a:tailEnd type="none" w="sm" len="sm"/>
          </a:ln>
        </p:spPr>
      </p:cxnSp>
      <p:grpSp>
        <p:nvGrpSpPr>
          <p:cNvPr id="258" name="Google Shape;258;p18"/>
          <p:cNvGrpSpPr/>
          <p:nvPr/>
        </p:nvGrpSpPr>
        <p:grpSpPr>
          <a:xfrm>
            <a:off x="1029612" y="9258300"/>
            <a:ext cx="406823" cy="408647"/>
            <a:chOff x="1813" y="0"/>
            <a:chExt cx="809173" cy="812800"/>
          </a:xfrm>
        </p:grpSpPr>
        <p:sp>
          <p:nvSpPr>
            <p:cNvPr id="259" name="Google Shape;2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261;p18"/>
          <p:cNvGrpSpPr/>
          <p:nvPr/>
        </p:nvGrpSpPr>
        <p:grpSpPr>
          <a:xfrm>
            <a:off x="1593286" y="9258300"/>
            <a:ext cx="406823" cy="408647"/>
            <a:chOff x="1813" y="0"/>
            <a:chExt cx="809173" cy="812800"/>
          </a:xfrm>
        </p:grpSpPr>
        <p:sp>
          <p:nvSpPr>
            <p:cNvPr id="262" name="Google Shape;26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264;p18"/>
          <p:cNvGrpSpPr/>
          <p:nvPr/>
        </p:nvGrpSpPr>
        <p:grpSpPr>
          <a:xfrm>
            <a:off x="2154334" y="9258300"/>
            <a:ext cx="406823" cy="408647"/>
            <a:chOff x="1813" y="0"/>
            <a:chExt cx="809173" cy="812800"/>
          </a:xfrm>
        </p:grpSpPr>
        <p:sp>
          <p:nvSpPr>
            <p:cNvPr id="265" name="Google Shape;26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18"/>
          <p:cNvSpPr txBox="1"/>
          <p:nvPr/>
        </p:nvSpPr>
        <p:spPr>
          <a:xfrm>
            <a:off x="2599624" y="3324005"/>
            <a:ext cx="4930594"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dirty="0" smtClean="0">
                <a:solidFill>
                  <a:srgbClr val="0B1320"/>
                </a:solidFill>
                <a:latin typeface="Roboto"/>
                <a:ea typeface="Roboto"/>
                <a:cs typeface="Roboto"/>
                <a:sym typeface="Roboto"/>
              </a:rPr>
              <a:t>Key Points</a:t>
            </a:r>
            <a:endParaRPr sz="900" dirty="0"/>
          </a:p>
        </p:txBody>
      </p:sp>
      <p:sp>
        <p:nvSpPr>
          <p:cNvPr id="268" name="Google Shape;268;p18"/>
          <p:cNvSpPr txBox="1"/>
          <p:nvPr/>
        </p:nvSpPr>
        <p:spPr>
          <a:xfrm>
            <a:off x="2599624" y="4813204"/>
            <a:ext cx="4930594" cy="664797"/>
          </a:xfrm>
          <a:prstGeom prst="rect">
            <a:avLst/>
          </a:prstGeom>
          <a:noFill/>
          <a:ln>
            <a:noFill/>
          </a:ln>
        </p:spPr>
        <p:txBody>
          <a:bodyPr spcFirstLastPara="1" wrap="square" lIns="0" tIns="0" rIns="0" bIns="0" anchor="t" anchorCtr="0">
            <a:spAutoFit/>
          </a:bodyPr>
          <a:lstStyle/>
          <a:p>
            <a:pPr lvl="0">
              <a:lnSpc>
                <a:spcPct val="120000"/>
              </a:lnSpc>
            </a:pPr>
            <a:r>
              <a:rPr lang="en-US" sz="3600" dirty="0">
                <a:solidFill>
                  <a:srgbClr val="0B1320"/>
                </a:solidFill>
                <a:latin typeface="Roboto"/>
                <a:ea typeface="Roboto"/>
                <a:cs typeface="Roboto"/>
                <a:sym typeface="Roboto"/>
              </a:rPr>
              <a:t>System Requirements</a:t>
            </a:r>
            <a:endParaRPr lang="en-US" sz="900" dirty="0"/>
          </a:p>
        </p:txBody>
      </p:sp>
      <p:sp>
        <p:nvSpPr>
          <p:cNvPr id="269" name="Google Shape;269;p18"/>
          <p:cNvSpPr txBox="1"/>
          <p:nvPr/>
        </p:nvSpPr>
        <p:spPr>
          <a:xfrm>
            <a:off x="9167031" y="1834807"/>
            <a:ext cx="4930594"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dirty="0">
                <a:solidFill>
                  <a:srgbClr val="0B1320"/>
                </a:solidFill>
                <a:latin typeface="Roboto"/>
                <a:ea typeface="Roboto"/>
                <a:cs typeface="Roboto"/>
                <a:sym typeface="Roboto"/>
              </a:rPr>
              <a:t>E</a:t>
            </a:r>
            <a:r>
              <a:rPr lang="en-US" sz="3600" dirty="0" smtClean="0">
                <a:solidFill>
                  <a:srgbClr val="0B1320"/>
                </a:solidFill>
                <a:latin typeface="Roboto"/>
                <a:ea typeface="Roboto"/>
                <a:cs typeface="Roboto"/>
                <a:sym typeface="Roboto"/>
              </a:rPr>
              <a:t>ntity Modules</a:t>
            </a:r>
            <a:endParaRPr sz="900" dirty="0"/>
          </a:p>
        </p:txBody>
      </p:sp>
      <p:sp>
        <p:nvSpPr>
          <p:cNvPr id="270" name="Google Shape;270;p18"/>
          <p:cNvSpPr txBox="1"/>
          <p:nvPr/>
        </p:nvSpPr>
        <p:spPr>
          <a:xfrm>
            <a:off x="9167031" y="3324005"/>
            <a:ext cx="4930594" cy="6647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600" dirty="0" smtClean="0">
                <a:solidFill>
                  <a:srgbClr val="0B1320"/>
                </a:solidFill>
                <a:latin typeface="Roboto"/>
                <a:ea typeface="Roboto"/>
                <a:sym typeface="Roboto"/>
              </a:rPr>
              <a:t>Database Structure</a:t>
            </a:r>
            <a:endParaRPr sz="900" dirty="0"/>
          </a:p>
        </p:txBody>
      </p:sp>
      <p:sp>
        <p:nvSpPr>
          <p:cNvPr id="271" name="Google Shape;271;p18"/>
          <p:cNvSpPr txBox="1"/>
          <p:nvPr/>
        </p:nvSpPr>
        <p:spPr>
          <a:xfrm>
            <a:off x="9167031" y="4813204"/>
            <a:ext cx="4930594" cy="664797"/>
          </a:xfrm>
          <a:prstGeom prst="rect">
            <a:avLst/>
          </a:prstGeom>
          <a:noFill/>
          <a:ln>
            <a:noFill/>
          </a:ln>
        </p:spPr>
        <p:txBody>
          <a:bodyPr spcFirstLastPara="1" wrap="square" lIns="0" tIns="0" rIns="0" bIns="0" anchor="t" anchorCtr="0">
            <a:spAutoFit/>
          </a:bodyPr>
          <a:lstStyle/>
          <a:p>
            <a:pPr lvl="0">
              <a:lnSpc>
                <a:spcPct val="120000"/>
              </a:lnSpc>
            </a:pPr>
            <a:r>
              <a:rPr lang="en-US" sz="3600" dirty="0">
                <a:solidFill>
                  <a:srgbClr val="0B1320"/>
                </a:solidFill>
                <a:latin typeface="Roboto"/>
                <a:ea typeface="Roboto"/>
                <a:cs typeface="Roboto"/>
                <a:sym typeface="Roboto"/>
              </a:rPr>
              <a:t>Project Output</a:t>
            </a:r>
            <a:endParaRPr lang="en-US" sz="900" dirty="0"/>
          </a:p>
        </p:txBody>
      </p:sp>
      <p:grpSp>
        <p:nvGrpSpPr>
          <p:cNvPr id="272" name="Google Shape;272;p18"/>
          <p:cNvGrpSpPr/>
          <p:nvPr/>
        </p:nvGrpSpPr>
        <p:grpSpPr>
          <a:xfrm>
            <a:off x="15131637" y="-3019570"/>
            <a:ext cx="5858410" cy="7210351"/>
            <a:chOff x="0" y="0"/>
            <a:chExt cx="7811213" cy="9613801"/>
          </a:xfrm>
        </p:grpSpPr>
        <p:grpSp>
          <p:nvGrpSpPr>
            <p:cNvPr id="273" name="Google Shape;273;p18"/>
            <p:cNvGrpSpPr/>
            <p:nvPr/>
          </p:nvGrpSpPr>
          <p:grpSpPr>
            <a:xfrm rot="10800000">
              <a:off x="0" y="0"/>
              <a:ext cx="7811213" cy="9613801"/>
              <a:chOff x="0" y="0"/>
              <a:chExt cx="660400" cy="812800"/>
            </a:xfrm>
          </p:grpSpPr>
          <p:sp>
            <p:nvSpPr>
              <p:cNvPr id="274" name="Google Shape;274;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8"/>
            <p:cNvGrpSpPr/>
            <p:nvPr/>
          </p:nvGrpSpPr>
          <p:grpSpPr>
            <a:xfrm rot="10800000">
              <a:off x="456341" y="561650"/>
              <a:ext cx="6898532" cy="8490500"/>
              <a:chOff x="0" y="0"/>
              <a:chExt cx="660400" cy="812800"/>
            </a:xfrm>
          </p:grpSpPr>
          <p:sp>
            <p:nvSpPr>
              <p:cNvPr id="277" name="Google Shape;277;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18"/>
            <p:cNvGrpSpPr/>
            <p:nvPr/>
          </p:nvGrpSpPr>
          <p:grpSpPr>
            <a:xfrm rot="10800000">
              <a:off x="906844" y="1116116"/>
              <a:ext cx="5997524" cy="7381569"/>
              <a:chOff x="0" y="0"/>
              <a:chExt cx="660400" cy="812800"/>
            </a:xfrm>
          </p:grpSpPr>
          <p:sp>
            <p:nvSpPr>
              <p:cNvPr id="280" name="Google Shape;280;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 name="Rectangle 1"/>
          <p:cNvSpPr/>
          <p:nvPr/>
        </p:nvSpPr>
        <p:spPr>
          <a:xfrm>
            <a:off x="1041533" y="6052608"/>
            <a:ext cx="1603891" cy="855299"/>
          </a:xfrm>
          <a:prstGeom prst="rect">
            <a:avLst/>
          </a:prstGeom>
        </p:spPr>
        <p:txBody>
          <a:bodyPr wrap="square">
            <a:spAutoFit/>
          </a:bodyPr>
          <a:lstStyle/>
          <a:p>
            <a:pPr lvl="0" algn="ctr">
              <a:lnSpc>
                <a:spcPct val="140006"/>
              </a:lnSpc>
            </a:pPr>
            <a:r>
              <a:rPr lang="en-US" sz="4000" dirty="0">
                <a:solidFill>
                  <a:srgbClr val="0B1320"/>
                </a:solidFill>
                <a:latin typeface="Playfair Display Black"/>
                <a:ea typeface="Playfair Display Black"/>
                <a:cs typeface="Playfair Display Black"/>
                <a:sym typeface="Playfair Display Black"/>
              </a:rPr>
              <a:t>04.</a:t>
            </a:r>
            <a:endParaRPr lang="en-US" sz="1800" dirty="0"/>
          </a:p>
        </p:txBody>
      </p:sp>
      <p:sp>
        <p:nvSpPr>
          <p:cNvPr id="3" name="Rectangle 2"/>
          <p:cNvSpPr/>
          <p:nvPr/>
        </p:nvSpPr>
        <p:spPr>
          <a:xfrm>
            <a:off x="2561157" y="6255718"/>
            <a:ext cx="3313171" cy="757130"/>
          </a:xfrm>
          <a:prstGeom prst="rect">
            <a:avLst/>
          </a:prstGeom>
        </p:spPr>
        <p:txBody>
          <a:bodyPr wrap="square">
            <a:spAutoFit/>
          </a:bodyPr>
          <a:lstStyle/>
          <a:p>
            <a:pPr lvl="0">
              <a:lnSpc>
                <a:spcPct val="120000"/>
              </a:lnSpc>
            </a:pPr>
            <a:r>
              <a:rPr lang="en-US" sz="3600" dirty="0">
                <a:solidFill>
                  <a:srgbClr val="0B1320"/>
                </a:solidFill>
                <a:latin typeface="Roboto"/>
                <a:ea typeface="Roboto"/>
                <a:cs typeface="Roboto"/>
                <a:sym typeface="Roboto"/>
              </a:rPr>
              <a:t>UML Diagrams</a:t>
            </a:r>
            <a:endParaRPr lang="en-US" sz="1600" dirty="0"/>
          </a:p>
        </p:txBody>
      </p:sp>
      <p:sp>
        <p:nvSpPr>
          <p:cNvPr id="4" name="Rectangle 3"/>
          <p:cNvSpPr/>
          <p:nvPr/>
        </p:nvSpPr>
        <p:spPr>
          <a:xfrm>
            <a:off x="7876763" y="6035114"/>
            <a:ext cx="941283" cy="954107"/>
          </a:xfrm>
          <a:prstGeom prst="rect">
            <a:avLst/>
          </a:prstGeom>
        </p:spPr>
        <p:txBody>
          <a:bodyPr wrap="none">
            <a:spAutoFit/>
          </a:bodyPr>
          <a:lstStyle/>
          <a:p>
            <a:pPr lvl="0" algn="ctr">
              <a:lnSpc>
                <a:spcPct val="140006"/>
              </a:lnSpc>
            </a:pPr>
            <a:r>
              <a:rPr lang="en-US" sz="4000" dirty="0" smtClean="0">
                <a:solidFill>
                  <a:srgbClr val="0B1320"/>
                </a:solidFill>
                <a:latin typeface="Playfair Display Black"/>
                <a:ea typeface="Playfair Display Black"/>
                <a:cs typeface="Playfair Display Black"/>
                <a:sym typeface="Playfair Display Black"/>
              </a:rPr>
              <a:t>08.</a:t>
            </a:r>
            <a:endParaRPr lang="en-US" sz="1800" dirty="0"/>
          </a:p>
        </p:txBody>
      </p:sp>
      <p:sp>
        <p:nvSpPr>
          <p:cNvPr id="5" name="Rectangle 4"/>
          <p:cNvSpPr/>
          <p:nvPr/>
        </p:nvSpPr>
        <p:spPr>
          <a:xfrm>
            <a:off x="9022828" y="6271053"/>
            <a:ext cx="3179075" cy="704232"/>
          </a:xfrm>
          <a:prstGeom prst="rect">
            <a:avLst/>
          </a:prstGeom>
        </p:spPr>
        <p:txBody>
          <a:bodyPr wrap="none">
            <a:spAutoFit/>
          </a:bodyPr>
          <a:lstStyle/>
          <a:p>
            <a:pPr lvl="0">
              <a:lnSpc>
                <a:spcPct val="120000"/>
              </a:lnSpc>
            </a:pPr>
            <a:r>
              <a:rPr lang="en-US" sz="3600" dirty="0">
                <a:solidFill>
                  <a:srgbClr val="0B1320"/>
                </a:solidFill>
                <a:latin typeface="Roboto"/>
                <a:ea typeface="Roboto"/>
                <a:cs typeface="Roboto"/>
                <a:sym typeface="Roboto"/>
              </a:rPr>
              <a:t>Project Output</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0"/>
                                        </p:tgtEl>
                                        <p:attrNameLst>
                                          <p:attrName>style.visibility</p:attrName>
                                        </p:attrNameLst>
                                      </p:cBhvr>
                                      <p:to>
                                        <p:strVal val="visible"/>
                                      </p:to>
                                    </p:set>
                                    <p:animEffect transition="in" filter="fade">
                                      <p:cBhvr>
                                        <p:cTn id="11" dur="500"/>
                                        <p:tgtEl>
                                          <p:spTgt spid="2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1"/>
                                        </p:tgtEl>
                                        <p:attrNameLst>
                                          <p:attrName>style.visibility</p:attrName>
                                        </p:attrNameLst>
                                      </p:cBhvr>
                                      <p:to>
                                        <p:strVal val="visible"/>
                                      </p:to>
                                    </p:set>
                                    <p:animEffect transition="in" filter="fade">
                                      <p:cBhvr>
                                        <p:cTn id="15" dur="500"/>
                                        <p:tgtEl>
                                          <p:spTgt spid="25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500"/>
                                        <p:tgtEl>
                                          <p:spTgt spid="25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7"/>
                                        </p:tgtEl>
                                        <p:attrNameLst>
                                          <p:attrName>style.visibility</p:attrName>
                                        </p:attrNameLst>
                                      </p:cBhvr>
                                      <p:to>
                                        <p:strVal val="visible"/>
                                      </p:to>
                                    </p:set>
                                    <p:animEffect transition="in" filter="fade">
                                      <p:cBhvr>
                                        <p:cTn id="23" dur="500"/>
                                        <p:tgtEl>
                                          <p:spTgt spid="26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fade">
                                      <p:cBhvr>
                                        <p:cTn id="27" dur="500"/>
                                        <p:tgtEl>
                                          <p:spTgt spid="25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500"/>
                                        <p:tgtEl>
                                          <p:spTgt spid="26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6"/>
                                        </p:tgtEl>
                                        <p:attrNameLst>
                                          <p:attrName>style.visibility</p:attrName>
                                        </p:attrNameLst>
                                      </p:cBhvr>
                                      <p:to>
                                        <p:strVal val="visible"/>
                                      </p:to>
                                    </p:set>
                                    <p:animEffect transition="in" filter="fade">
                                      <p:cBhvr>
                                        <p:cTn id="35" dur="500"/>
                                        <p:tgtEl>
                                          <p:spTgt spid="25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1"/>
                                        </p:tgtEl>
                                        <p:attrNameLst>
                                          <p:attrName>style.visibility</p:attrName>
                                        </p:attrNameLst>
                                      </p:cBhvr>
                                      <p:to>
                                        <p:strVal val="visible"/>
                                      </p:to>
                                    </p:set>
                                    <p:animEffect transition="in" filter="fade">
                                      <p:cBhvr>
                                        <p:cTn id="39" dur="500"/>
                                        <p:tgtEl>
                                          <p:spTgt spid="27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0"/>
                                        </p:tgtEl>
                                        <p:attrNameLst>
                                          <p:attrName>style.visibility</p:attrName>
                                        </p:attrNameLst>
                                      </p:cBhvr>
                                      <p:to>
                                        <p:strVal val="visible"/>
                                      </p:to>
                                    </p:set>
                                    <p:animEffect transition="in" filter="fade">
                                      <p:cBhvr>
                                        <p:cTn id="43" dur="500"/>
                                        <p:tgtEl>
                                          <p:spTgt spid="27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54"/>
                                        </p:tgtEl>
                                        <p:attrNameLst>
                                          <p:attrName>style.visibility</p:attrName>
                                        </p:attrNameLst>
                                      </p:cBhvr>
                                      <p:to>
                                        <p:strVal val="visible"/>
                                      </p:to>
                                    </p:set>
                                    <p:animEffect transition="in" filter="fade">
                                      <p:cBhvr>
                                        <p:cTn id="47" dur="500"/>
                                        <p:tgtEl>
                                          <p:spTgt spid="254"/>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52"/>
                                        </p:tgtEl>
                                        <p:attrNameLst>
                                          <p:attrName>style.visibility</p:attrName>
                                        </p:attrNameLst>
                                      </p:cBhvr>
                                      <p:to>
                                        <p:strVal val="visible"/>
                                      </p:to>
                                    </p:set>
                                    <p:animEffect transition="in" filter="fade">
                                      <p:cBhvr>
                                        <p:cTn id="51" dur="500"/>
                                        <p:tgtEl>
                                          <p:spTgt spid="25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69"/>
                                        </p:tgtEl>
                                        <p:attrNameLst>
                                          <p:attrName>style.visibility</p:attrName>
                                        </p:attrNameLst>
                                      </p:cBhvr>
                                      <p:to>
                                        <p:strVal val="visible"/>
                                      </p:to>
                                    </p:set>
                                    <p:animEffect transition="in" filter="fade">
                                      <p:cBhvr>
                                        <p:cTn id="5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784"/>
        <p:cNvGrpSpPr/>
        <p:nvPr/>
      </p:nvGrpSpPr>
      <p:grpSpPr>
        <a:xfrm>
          <a:off x="0" y="0"/>
          <a:ext cx="0" cy="0"/>
          <a:chOff x="0" y="0"/>
          <a:chExt cx="0" cy="0"/>
        </a:xfrm>
      </p:grpSpPr>
      <p:grpSp>
        <p:nvGrpSpPr>
          <p:cNvPr id="785" name="Google Shape;785;p33"/>
          <p:cNvGrpSpPr/>
          <p:nvPr/>
        </p:nvGrpSpPr>
        <p:grpSpPr>
          <a:xfrm>
            <a:off x="1028700" y="884039"/>
            <a:ext cx="16230600" cy="8374261"/>
            <a:chOff x="0" y="-38100"/>
            <a:chExt cx="4274726" cy="2205567"/>
          </a:xfrm>
        </p:grpSpPr>
        <p:sp>
          <p:nvSpPr>
            <p:cNvPr id="786" name="Google Shape;786;p3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88" name="Google Shape;788;p33"/>
          <p:cNvSpPr txBox="1"/>
          <p:nvPr/>
        </p:nvSpPr>
        <p:spPr>
          <a:xfrm>
            <a:off x="1340293" y="762000"/>
            <a:ext cx="2755158"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05.</a:t>
            </a:r>
            <a:endParaRPr/>
          </a:p>
        </p:txBody>
      </p:sp>
      <p:sp>
        <p:nvSpPr>
          <p:cNvPr id="789" name="Google Shape;789;p33"/>
          <p:cNvSpPr txBox="1"/>
          <p:nvPr/>
        </p:nvSpPr>
        <p:spPr>
          <a:xfrm>
            <a:off x="6849371" y="7337622"/>
            <a:ext cx="9909096"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dirty="0" smtClean="0">
                <a:solidFill>
                  <a:srgbClr val="F3F6FA"/>
                </a:solidFill>
                <a:latin typeface="Playfair Display Black"/>
                <a:ea typeface="Playfair Display Black"/>
                <a:cs typeface="Playfair Display Black"/>
                <a:sym typeface="Playfair Display Black"/>
              </a:rPr>
              <a:t>Project Output</a:t>
            </a:r>
            <a:endParaRPr dirty="0"/>
          </a:p>
        </p:txBody>
      </p:sp>
      <p:grpSp>
        <p:nvGrpSpPr>
          <p:cNvPr id="790" name="Google Shape;790;p33"/>
          <p:cNvGrpSpPr/>
          <p:nvPr/>
        </p:nvGrpSpPr>
        <p:grpSpPr>
          <a:xfrm>
            <a:off x="-3233490" y="5979520"/>
            <a:ext cx="6999655" cy="8614961"/>
            <a:chOff x="0" y="0"/>
            <a:chExt cx="9332874" cy="11486614"/>
          </a:xfrm>
        </p:grpSpPr>
        <p:grpSp>
          <p:nvGrpSpPr>
            <p:cNvPr id="791" name="Google Shape;791;p33"/>
            <p:cNvGrpSpPr/>
            <p:nvPr/>
          </p:nvGrpSpPr>
          <p:grpSpPr>
            <a:xfrm>
              <a:off x="0" y="0"/>
              <a:ext cx="9332874" cy="11486614"/>
              <a:chOff x="0" y="0"/>
              <a:chExt cx="660400" cy="812800"/>
            </a:xfrm>
          </p:grpSpPr>
          <p:sp>
            <p:nvSpPr>
              <p:cNvPr id="792" name="Google Shape;79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4" name="Google Shape;794;p33"/>
            <p:cNvGrpSpPr/>
            <p:nvPr/>
          </p:nvGrpSpPr>
          <p:grpSpPr>
            <a:xfrm>
              <a:off x="545238" y="671062"/>
              <a:ext cx="8242398" cy="10144490"/>
              <a:chOff x="0" y="0"/>
              <a:chExt cx="660400" cy="812800"/>
            </a:xfrm>
          </p:grpSpPr>
          <p:sp>
            <p:nvSpPr>
              <p:cNvPr id="795" name="Google Shape;79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97" name="Google Shape;797;p33"/>
            <p:cNvGrpSpPr/>
            <p:nvPr/>
          </p:nvGrpSpPr>
          <p:grpSpPr>
            <a:xfrm>
              <a:off x="1083502" y="1333541"/>
              <a:ext cx="7165870" cy="8819533"/>
              <a:chOff x="0" y="0"/>
              <a:chExt cx="660400" cy="812800"/>
            </a:xfrm>
          </p:grpSpPr>
          <p:sp>
            <p:nvSpPr>
              <p:cNvPr id="798" name="Google Shape;79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00" name="Google Shape;800;p33"/>
          <p:cNvGrpSpPr/>
          <p:nvPr/>
        </p:nvGrpSpPr>
        <p:grpSpPr>
          <a:xfrm rot="10800000">
            <a:off x="13557529" y="-3278780"/>
            <a:ext cx="6999655" cy="8614961"/>
            <a:chOff x="0" y="0"/>
            <a:chExt cx="9332874" cy="11486614"/>
          </a:xfrm>
        </p:grpSpPr>
        <p:grpSp>
          <p:nvGrpSpPr>
            <p:cNvPr id="801" name="Google Shape;801;p33"/>
            <p:cNvGrpSpPr/>
            <p:nvPr/>
          </p:nvGrpSpPr>
          <p:grpSpPr>
            <a:xfrm>
              <a:off x="0" y="0"/>
              <a:ext cx="9332874" cy="11486614"/>
              <a:chOff x="0" y="0"/>
              <a:chExt cx="660400" cy="812800"/>
            </a:xfrm>
          </p:grpSpPr>
          <p:sp>
            <p:nvSpPr>
              <p:cNvPr id="802" name="Google Shape;802;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4" name="Google Shape;804;p33"/>
            <p:cNvGrpSpPr/>
            <p:nvPr/>
          </p:nvGrpSpPr>
          <p:grpSpPr>
            <a:xfrm>
              <a:off x="545238" y="671062"/>
              <a:ext cx="8242398" cy="10144490"/>
              <a:chOff x="0" y="0"/>
              <a:chExt cx="660400" cy="812800"/>
            </a:xfrm>
          </p:grpSpPr>
          <p:sp>
            <p:nvSpPr>
              <p:cNvPr id="805" name="Google Shape;805;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07" name="Google Shape;807;p33"/>
            <p:cNvGrpSpPr/>
            <p:nvPr/>
          </p:nvGrpSpPr>
          <p:grpSpPr>
            <a:xfrm>
              <a:off x="1083502" y="1333541"/>
              <a:ext cx="7165870" cy="8819533"/>
              <a:chOff x="0" y="0"/>
              <a:chExt cx="660400" cy="812800"/>
            </a:xfrm>
          </p:grpSpPr>
          <p:sp>
            <p:nvSpPr>
              <p:cNvPr id="808" name="Google Shape;808;p3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810" name="Google Shape;810;p33"/>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811" name="Google Shape;811;p33"/>
          <p:cNvGrpSpPr/>
          <p:nvPr/>
        </p:nvGrpSpPr>
        <p:grpSpPr>
          <a:xfrm>
            <a:off x="15226010" y="2079760"/>
            <a:ext cx="406823" cy="408647"/>
            <a:chOff x="1813" y="0"/>
            <a:chExt cx="809173" cy="812800"/>
          </a:xfrm>
        </p:grpSpPr>
        <p:sp>
          <p:nvSpPr>
            <p:cNvPr id="812" name="Google Shape;812;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4" name="Google Shape;814;p33"/>
          <p:cNvGrpSpPr/>
          <p:nvPr/>
        </p:nvGrpSpPr>
        <p:grpSpPr>
          <a:xfrm>
            <a:off x="15789684" y="2079760"/>
            <a:ext cx="406823" cy="408647"/>
            <a:chOff x="1813" y="0"/>
            <a:chExt cx="809173" cy="812800"/>
          </a:xfrm>
        </p:grpSpPr>
        <p:sp>
          <p:nvSpPr>
            <p:cNvPr id="815" name="Google Shape;815;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17" name="Google Shape;817;p33"/>
          <p:cNvGrpSpPr/>
          <p:nvPr/>
        </p:nvGrpSpPr>
        <p:grpSpPr>
          <a:xfrm>
            <a:off x="16350731" y="2079760"/>
            <a:ext cx="406823" cy="408647"/>
            <a:chOff x="1813" y="0"/>
            <a:chExt cx="809173" cy="812800"/>
          </a:xfrm>
        </p:grpSpPr>
        <p:sp>
          <p:nvSpPr>
            <p:cNvPr id="818" name="Google Shape;818;p3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9"/>
                                        </p:tgtEl>
                                        <p:attrNameLst>
                                          <p:attrName>style.visibility</p:attrName>
                                        </p:attrNameLst>
                                      </p:cBhvr>
                                      <p:to>
                                        <p:strVal val="visible"/>
                                      </p:to>
                                    </p:set>
                                    <p:animEffect transition="in" filter="fade">
                                      <p:cBhvr>
                                        <p:cTn id="7" dur="5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823"/>
        <p:cNvGrpSpPr/>
        <p:nvPr/>
      </p:nvGrpSpPr>
      <p:grpSpPr>
        <a:xfrm>
          <a:off x="0" y="0"/>
          <a:ext cx="0" cy="0"/>
          <a:chOff x="0" y="0"/>
          <a:chExt cx="0" cy="0"/>
        </a:xfrm>
      </p:grpSpPr>
      <p:pic>
        <p:nvPicPr>
          <p:cNvPr id="824" name="Google Shape;824;p34"/>
          <p:cNvPicPr preferRelativeResize="0"/>
          <p:nvPr/>
        </p:nvPicPr>
        <p:blipFill rotWithShape="1">
          <a:blip r:embed="rId3">
            <a:alphaModFix/>
          </a:blip>
          <a:srcRect t="14348" b="14348"/>
          <a:stretch/>
        </p:blipFill>
        <p:spPr>
          <a:xfrm>
            <a:off x="7467600" y="0"/>
            <a:ext cx="10820400" cy="5143500"/>
          </a:xfrm>
          <a:prstGeom prst="rect">
            <a:avLst/>
          </a:prstGeom>
          <a:noFill/>
          <a:ln>
            <a:noFill/>
          </a:ln>
        </p:spPr>
      </p:pic>
      <p:pic>
        <p:nvPicPr>
          <p:cNvPr id="825" name="Google Shape;825;p34"/>
          <p:cNvPicPr preferRelativeResize="0"/>
          <p:nvPr/>
        </p:nvPicPr>
        <p:blipFill rotWithShape="1">
          <a:blip r:embed="rId4">
            <a:alphaModFix/>
          </a:blip>
          <a:srcRect t="14348" b="14348"/>
          <a:stretch/>
        </p:blipFill>
        <p:spPr>
          <a:xfrm>
            <a:off x="7467600" y="5143500"/>
            <a:ext cx="10820400" cy="5143500"/>
          </a:xfrm>
          <a:prstGeom prst="rect">
            <a:avLst/>
          </a:prstGeom>
          <a:noFill/>
          <a:ln>
            <a:noFill/>
          </a:ln>
        </p:spPr>
      </p:pic>
      <p:sp>
        <p:nvSpPr>
          <p:cNvPr id="826" name="Google Shape;826;p34"/>
          <p:cNvSpPr txBox="1"/>
          <p:nvPr/>
        </p:nvSpPr>
        <p:spPr>
          <a:xfrm>
            <a:off x="533304" y="6821858"/>
            <a:ext cx="5334000"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b="0" i="0" u="none" strike="noStrike" cap="none" dirty="0" smtClean="0">
                <a:solidFill>
                  <a:srgbClr val="0B1320"/>
                </a:solidFill>
                <a:latin typeface="Roboto"/>
                <a:ea typeface="Roboto"/>
                <a:cs typeface="Roboto"/>
                <a:sym typeface="Roboto"/>
              </a:rPr>
              <a:t>In 1</a:t>
            </a:r>
            <a:r>
              <a:rPr lang="en-US" sz="3600" b="0" i="0" u="none" strike="noStrike" cap="none" baseline="30000" dirty="0" smtClean="0">
                <a:solidFill>
                  <a:srgbClr val="0B1320"/>
                </a:solidFill>
                <a:latin typeface="Roboto"/>
                <a:ea typeface="Roboto"/>
                <a:cs typeface="Roboto"/>
                <a:sym typeface="Roboto"/>
              </a:rPr>
              <a:t>st</a:t>
            </a:r>
            <a:r>
              <a:rPr lang="en-US" sz="3600" b="0" i="0" u="none" strike="noStrike" cap="none" dirty="0" smtClean="0">
                <a:solidFill>
                  <a:srgbClr val="0B1320"/>
                </a:solidFill>
                <a:latin typeface="Roboto"/>
                <a:ea typeface="Roboto"/>
                <a:cs typeface="Roboto"/>
                <a:sym typeface="Roboto"/>
              </a:rPr>
              <a:t> pic </a:t>
            </a:r>
            <a:r>
              <a:rPr lang="en-US" sz="3600" dirty="0" smtClean="0">
                <a:solidFill>
                  <a:srgbClr val="0B1320"/>
                </a:solidFill>
                <a:latin typeface="Roboto"/>
                <a:ea typeface="Roboto"/>
                <a:cs typeface="Roboto"/>
                <a:sym typeface="Roboto"/>
              </a:rPr>
              <a:t>I am adding the Employee</a:t>
            </a:r>
            <a:endParaRPr dirty="0"/>
          </a:p>
        </p:txBody>
      </p:sp>
      <p:cxnSp>
        <p:nvCxnSpPr>
          <p:cNvPr id="827" name="Google Shape;827;p34"/>
          <p:cNvCxnSpPr/>
          <p:nvPr/>
        </p:nvCxnSpPr>
        <p:spPr>
          <a:xfrm>
            <a:off x="533304" y="6642303"/>
            <a:ext cx="5334000" cy="0"/>
          </a:xfrm>
          <a:prstGeom prst="straightConnector1">
            <a:avLst/>
          </a:prstGeom>
          <a:noFill/>
          <a:ln w="38100" cap="flat" cmpd="sng">
            <a:solidFill>
              <a:srgbClr val="0B1320"/>
            </a:solidFill>
            <a:prstDash val="solid"/>
            <a:round/>
            <a:headEnd type="none" w="sm" len="sm"/>
            <a:tailEnd type="none" w="sm" len="sm"/>
          </a:ln>
        </p:spPr>
      </p:cxnSp>
      <p:grpSp>
        <p:nvGrpSpPr>
          <p:cNvPr id="828" name="Google Shape;828;p34"/>
          <p:cNvGrpSpPr/>
          <p:nvPr/>
        </p:nvGrpSpPr>
        <p:grpSpPr>
          <a:xfrm rot="10800000">
            <a:off x="-2277889" y="-1858514"/>
            <a:ext cx="6613177" cy="8139295"/>
            <a:chOff x="0" y="0"/>
            <a:chExt cx="8817569" cy="10852393"/>
          </a:xfrm>
        </p:grpSpPr>
        <p:grpSp>
          <p:nvGrpSpPr>
            <p:cNvPr id="829" name="Google Shape;829;p34"/>
            <p:cNvGrpSpPr/>
            <p:nvPr/>
          </p:nvGrpSpPr>
          <p:grpSpPr>
            <a:xfrm>
              <a:off x="0" y="0"/>
              <a:ext cx="8817569" cy="10852393"/>
              <a:chOff x="0" y="0"/>
              <a:chExt cx="660400" cy="812800"/>
            </a:xfrm>
          </p:grpSpPr>
          <p:sp>
            <p:nvSpPr>
              <p:cNvPr id="830" name="Google Shape;83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2" name="Google Shape;832;p34"/>
            <p:cNvGrpSpPr/>
            <p:nvPr/>
          </p:nvGrpSpPr>
          <p:grpSpPr>
            <a:xfrm>
              <a:off x="515133" y="634010"/>
              <a:ext cx="7787303" cy="9584373"/>
              <a:chOff x="0" y="0"/>
              <a:chExt cx="660400" cy="812800"/>
            </a:xfrm>
          </p:grpSpPr>
          <p:sp>
            <p:nvSpPr>
              <p:cNvPr id="833" name="Google Shape;83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5" name="Google Shape;835;p34"/>
            <p:cNvGrpSpPr/>
            <p:nvPr/>
          </p:nvGrpSpPr>
          <p:grpSpPr>
            <a:xfrm>
              <a:off x="1023677" y="1259911"/>
              <a:ext cx="6770215" cy="8332572"/>
              <a:chOff x="0" y="0"/>
              <a:chExt cx="660400" cy="812800"/>
            </a:xfrm>
          </p:grpSpPr>
          <p:sp>
            <p:nvSpPr>
              <p:cNvPr id="836" name="Google Shape;83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38" name="Google Shape;838;p34"/>
          <p:cNvGrpSpPr/>
          <p:nvPr/>
        </p:nvGrpSpPr>
        <p:grpSpPr>
          <a:xfrm>
            <a:off x="16344503" y="3645603"/>
            <a:ext cx="6613177" cy="8139295"/>
            <a:chOff x="0" y="0"/>
            <a:chExt cx="8817569" cy="10852393"/>
          </a:xfrm>
        </p:grpSpPr>
        <p:grpSp>
          <p:nvGrpSpPr>
            <p:cNvPr id="839" name="Google Shape;839;p34"/>
            <p:cNvGrpSpPr/>
            <p:nvPr/>
          </p:nvGrpSpPr>
          <p:grpSpPr>
            <a:xfrm>
              <a:off x="0" y="0"/>
              <a:ext cx="8817569" cy="10852393"/>
              <a:chOff x="0" y="0"/>
              <a:chExt cx="660400" cy="812800"/>
            </a:xfrm>
          </p:grpSpPr>
          <p:sp>
            <p:nvSpPr>
              <p:cNvPr id="840" name="Google Shape;84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2" name="Google Shape;842;p34"/>
            <p:cNvGrpSpPr/>
            <p:nvPr/>
          </p:nvGrpSpPr>
          <p:grpSpPr>
            <a:xfrm>
              <a:off x="515133" y="634010"/>
              <a:ext cx="7787303" cy="9584373"/>
              <a:chOff x="0" y="0"/>
              <a:chExt cx="660400" cy="812800"/>
            </a:xfrm>
          </p:grpSpPr>
          <p:sp>
            <p:nvSpPr>
              <p:cNvPr id="843" name="Google Shape;84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5" name="Google Shape;845;p34"/>
            <p:cNvGrpSpPr/>
            <p:nvPr/>
          </p:nvGrpSpPr>
          <p:grpSpPr>
            <a:xfrm>
              <a:off x="1023677" y="1259911"/>
              <a:ext cx="6770215" cy="8332572"/>
              <a:chOff x="0" y="0"/>
              <a:chExt cx="660400" cy="812800"/>
            </a:xfrm>
          </p:grpSpPr>
          <p:sp>
            <p:nvSpPr>
              <p:cNvPr id="846" name="Google Shape;84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48" name="Google Shape;848;p34"/>
          <p:cNvGrpSpPr/>
          <p:nvPr/>
        </p:nvGrpSpPr>
        <p:grpSpPr>
          <a:xfrm>
            <a:off x="6701827" y="4939176"/>
            <a:ext cx="406823" cy="408647"/>
            <a:chOff x="1813" y="0"/>
            <a:chExt cx="809173" cy="812800"/>
          </a:xfrm>
        </p:grpSpPr>
        <p:sp>
          <p:nvSpPr>
            <p:cNvPr id="849" name="Google Shape;849;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1" name="Google Shape;851;p34"/>
          <p:cNvGrpSpPr/>
          <p:nvPr/>
        </p:nvGrpSpPr>
        <p:grpSpPr>
          <a:xfrm>
            <a:off x="7265502" y="4939176"/>
            <a:ext cx="406823" cy="408647"/>
            <a:chOff x="1813" y="0"/>
            <a:chExt cx="809173" cy="812800"/>
          </a:xfrm>
        </p:grpSpPr>
        <p:sp>
          <p:nvSpPr>
            <p:cNvPr id="852" name="Google Shape;852;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4" name="Google Shape;854;p34"/>
          <p:cNvGrpSpPr/>
          <p:nvPr/>
        </p:nvGrpSpPr>
        <p:grpSpPr>
          <a:xfrm>
            <a:off x="7826549" y="4939176"/>
            <a:ext cx="406823" cy="408647"/>
            <a:chOff x="1813" y="0"/>
            <a:chExt cx="809173" cy="812800"/>
          </a:xfrm>
        </p:grpSpPr>
        <p:sp>
          <p:nvSpPr>
            <p:cNvPr id="855" name="Google Shape;855;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584" y="0"/>
            <a:ext cx="12352416"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823"/>
        <p:cNvGrpSpPr/>
        <p:nvPr/>
      </p:nvGrpSpPr>
      <p:grpSpPr>
        <a:xfrm>
          <a:off x="0" y="0"/>
          <a:ext cx="0" cy="0"/>
          <a:chOff x="0" y="0"/>
          <a:chExt cx="0" cy="0"/>
        </a:xfrm>
      </p:grpSpPr>
      <p:pic>
        <p:nvPicPr>
          <p:cNvPr id="824" name="Google Shape;824;p34"/>
          <p:cNvPicPr preferRelativeResize="0"/>
          <p:nvPr/>
        </p:nvPicPr>
        <p:blipFill rotWithShape="1">
          <a:blip r:embed="rId3">
            <a:alphaModFix/>
          </a:blip>
          <a:srcRect t="14348" b="14348"/>
          <a:stretch/>
        </p:blipFill>
        <p:spPr>
          <a:xfrm>
            <a:off x="7467600" y="0"/>
            <a:ext cx="10820400" cy="5143500"/>
          </a:xfrm>
          <a:prstGeom prst="rect">
            <a:avLst/>
          </a:prstGeom>
          <a:noFill/>
          <a:ln>
            <a:noFill/>
          </a:ln>
        </p:spPr>
      </p:pic>
      <p:pic>
        <p:nvPicPr>
          <p:cNvPr id="825" name="Google Shape;825;p34"/>
          <p:cNvPicPr preferRelativeResize="0"/>
          <p:nvPr/>
        </p:nvPicPr>
        <p:blipFill rotWithShape="1">
          <a:blip r:embed="rId4">
            <a:alphaModFix/>
          </a:blip>
          <a:srcRect t="14348" b="14348"/>
          <a:stretch/>
        </p:blipFill>
        <p:spPr>
          <a:xfrm>
            <a:off x="7467600" y="5143500"/>
            <a:ext cx="10820400" cy="5143500"/>
          </a:xfrm>
          <a:prstGeom prst="rect">
            <a:avLst/>
          </a:prstGeom>
          <a:noFill/>
          <a:ln>
            <a:noFill/>
          </a:ln>
        </p:spPr>
      </p:pic>
      <p:sp>
        <p:nvSpPr>
          <p:cNvPr id="826" name="Google Shape;826;p34"/>
          <p:cNvSpPr txBox="1"/>
          <p:nvPr/>
        </p:nvSpPr>
        <p:spPr>
          <a:xfrm>
            <a:off x="533304" y="8589645"/>
            <a:ext cx="5334000" cy="1551194"/>
          </a:xfrm>
          <a:prstGeom prst="rect">
            <a:avLst/>
          </a:prstGeom>
          <a:noFill/>
          <a:ln>
            <a:noFill/>
          </a:ln>
        </p:spPr>
        <p:txBody>
          <a:bodyPr spcFirstLastPara="1" wrap="square" lIns="0" tIns="0" rIns="0" bIns="0" anchor="t" anchorCtr="0">
            <a:spAutoFit/>
          </a:bodyPr>
          <a:lstStyle/>
          <a:p>
            <a:pPr lvl="0">
              <a:lnSpc>
                <a:spcPct val="140000"/>
              </a:lnSpc>
            </a:pPr>
            <a:r>
              <a:rPr lang="en-US" sz="3600" dirty="0">
                <a:solidFill>
                  <a:srgbClr val="0B1320"/>
                </a:solidFill>
                <a:latin typeface="Roboto"/>
                <a:ea typeface="Roboto"/>
                <a:cs typeface="Roboto"/>
                <a:sym typeface="Roboto"/>
              </a:rPr>
              <a:t>And in 2</a:t>
            </a:r>
            <a:r>
              <a:rPr lang="en-US" sz="3600" baseline="30000" dirty="0">
                <a:solidFill>
                  <a:srgbClr val="0B1320"/>
                </a:solidFill>
                <a:latin typeface="Roboto"/>
                <a:ea typeface="Roboto"/>
                <a:cs typeface="Roboto"/>
                <a:sym typeface="Roboto"/>
              </a:rPr>
              <a:t>nd</a:t>
            </a:r>
            <a:r>
              <a:rPr lang="en-US" sz="3600" dirty="0">
                <a:solidFill>
                  <a:srgbClr val="0B1320"/>
                </a:solidFill>
                <a:latin typeface="Roboto"/>
                <a:ea typeface="Roboto"/>
                <a:cs typeface="Roboto"/>
                <a:sym typeface="Roboto"/>
              </a:rPr>
              <a:t> Pic I am As employee Apply for </a:t>
            </a:r>
            <a:r>
              <a:rPr lang="en-US" sz="3600" dirty="0" smtClean="0">
                <a:solidFill>
                  <a:srgbClr val="0B1320"/>
                </a:solidFill>
                <a:latin typeface="Roboto"/>
                <a:ea typeface="Roboto"/>
                <a:cs typeface="Roboto"/>
                <a:sym typeface="Roboto"/>
              </a:rPr>
              <a:t>leave.</a:t>
            </a:r>
            <a:endParaRPr lang="en-US" sz="3600" dirty="0"/>
          </a:p>
        </p:txBody>
      </p:sp>
      <p:cxnSp>
        <p:nvCxnSpPr>
          <p:cNvPr id="827" name="Google Shape;827;p34"/>
          <p:cNvCxnSpPr/>
          <p:nvPr/>
        </p:nvCxnSpPr>
        <p:spPr>
          <a:xfrm>
            <a:off x="533304" y="8105343"/>
            <a:ext cx="5334000" cy="0"/>
          </a:xfrm>
          <a:prstGeom prst="straightConnector1">
            <a:avLst/>
          </a:prstGeom>
          <a:noFill/>
          <a:ln w="38100" cap="flat" cmpd="sng">
            <a:solidFill>
              <a:srgbClr val="0B1320"/>
            </a:solidFill>
            <a:prstDash val="solid"/>
            <a:round/>
            <a:headEnd type="none" w="sm" len="sm"/>
            <a:tailEnd type="none" w="sm" len="sm"/>
          </a:ln>
        </p:spPr>
      </p:cxnSp>
      <p:grpSp>
        <p:nvGrpSpPr>
          <p:cNvPr id="828" name="Google Shape;828;p34"/>
          <p:cNvGrpSpPr/>
          <p:nvPr/>
        </p:nvGrpSpPr>
        <p:grpSpPr>
          <a:xfrm rot="10800000">
            <a:off x="-2277889" y="-1858514"/>
            <a:ext cx="6613177" cy="8139295"/>
            <a:chOff x="0" y="0"/>
            <a:chExt cx="8817569" cy="10852393"/>
          </a:xfrm>
        </p:grpSpPr>
        <p:grpSp>
          <p:nvGrpSpPr>
            <p:cNvPr id="829" name="Google Shape;829;p34"/>
            <p:cNvGrpSpPr/>
            <p:nvPr/>
          </p:nvGrpSpPr>
          <p:grpSpPr>
            <a:xfrm>
              <a:off x="0" y="0"/>
              <a:ext cx="8817569" cy="10852393"/>
              <a:chOff x="0" y="0"/>
              <a:chExt cx="660400" cy="812800"/>
            </a:xfrm>
          </p:grpSpPr>
          <p:sp>
            <p:nvSpPr>
              <p:cNvPr id="830" name="Google Shape;83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2" name="Google Shape;832;p34"/>
            <p:cNvGrpSpPr/>
            <p:nvPr/>
          </p:nvGrpSpPr>
          <p:grpSpPr>
            <a:xfrm>
              <a:off x="515133" y="634010"/>
              <a:ext cx="7787303" cy="9584373"/>
              <a:chOff x="0" y="0"/>
              <a:chExt cx="660400" cy="812800"/>
            </a:xfrm>
          </p:grpSpPr>
          <p:sp>
            <p:nvSpPr>
              <p:cNvPr id="833" name="Google Shape;83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5" name="Google Shape;835;p34"/>
            <p:cNvGrpSpPr/>
            <p:nvPr/>
          </p:nvGrpSpPr>
          <p:grpSpPr>
            <a:xfrm>
              <a:off x="1023677" y="1259911"/>
              <a:ext cx="6770215" cy="8332572"/>
              <a:chOff x="0" y="0"/>
              <a:chExt cx="660400" cy="812800"/>
            </a:xfrm>
          </p:grpSpPr>
          <p:sp>
            <p:nvSpPr>
              <p:cNvPr id="836" name="Google Shape;83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38" name="Google Shape;838;p34"/>
          <p:cNvGrpSpPr/>
          <p:nvPr/>
        </p:nvGrpSpPr>
        <p:grpSpPr>
          <a:xfrm>
            <a:off x="16344503" y="3645603"/>
            <a:ext cx="6613177" cy="8139295"/>
            <a:chOff x="0" y="0"/>
            <a:chExt cx="8817569" cy="10852393"/>
          </a:xfrm>
        </p:grpSpPr>
        <p:grpSp>
          <p:nvGrpSpPr>
            <p:cNvPr id="839" name="Google Shape;839;p34"/>
            <p:cNvGrpSpPr/>
            <p:nvPr/>
          </p:nvGrpSpPr>
          <p:grpSpPr>
            <a:xfrm>
              <a:off x="0" y="0"/>
              <a:ext cx="8817569" cy="10852393"/>
              <a:chOff x="0" y="0"/>
              <a:chExt cx="660400" cy="812800"/>
            </a:xfrm>
          </p:grpSpPr>
          <p:sp>
            <p:nvSpPr>
              <p:cNvPr id="840" name="Google Shape;84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2" name="Google Shape;842;p34"/>
            <p:cNvGrpSpPr/>
            <p:nvPr/>
          </p:nvGrpSpPr>
          <p:grpSpPr>
            <a:xfrm>
              <a:off x="515133" y="634010"/>
              <a:ext cx="7787303" cy="9584373"/>
              <a:chOff x="0" y="0"/>
              <a:chExt cx="660400" cy="812800"/>
            </a:xfrm>
          </p:grpSpPr>
          <p:sp>
            <p:nvSpPr>
              <p:cNvPr id="843" name="Google Shape;84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5" name="Google Shape;845;p34"/>
            <p:cNvGrpSpPr/>
            <p:nvPr/>
          </p:nvGrpSpPr>
          <p:grpSpPr>
            <a:xfrm>
              <a:off x="1023677" y="1259911"/>
              <a:ext cx="6770215" cy="8332572"/>
              <a:chOff x="0" y="0"/>
              <a:chExt cx="660400" cy="812800"/>
            </a:xfrm>
          </p:grpSpPr>
          <p:sp>
            <p:nvSpPr>
              <p:cNvPr id="846" name="Google Shape;84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48" name="Google Shape;848;p34"/>
          <p:cNvGrpSpPr/>
          <p:nvPr/>
        </p:nvGrpSpPr>
        <p:grpSpPr>
          <a:xfrm>
            <a:off x="6701827" y="4939176"/>
            <a:ext cx="406823" cy="408647"/>
            <a:chOff x="1813" y="0"/>
            <a:chExt cx="809173" cy="812800"/>
          </a:xfrm>
        </p:grpSpPr>
        <p:sp>
          <p:nvSpPr>
            <p:cNvPr id="849" name="Google Shape;849;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1" name="Google Shape;851;p34"/>
          <p:cNvGrpSpPr/>
          <p:nvPr/>
        </p:nvGrpSpPr>
        <p:grpSpPr>
          <a:xfrm>
            <a:off x="7265502" y="4939176"/>
            <a:ext cx="406823" cy="408647"/>
            <a:chOff x="1813" y="0"/>
            <a:chExt cx="809173" cy="812800"/>
          </a:xfrm>
        </p:grpSpPr>
        <p:sp>
          <p:nvSpPr>
            <p:cNvPr id="852" name="Google Shape;852;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4" name="Google Shape;854;p34"/>
          <p:cNvGrpSpPr/>
          <p:nvPr/>
        </p:nvGrpSpPr>
        <p:grpSpPr>
          <a:xfrm>
            <a:off x="7826549" y="4939176"/>
            <a:ext cx="406823" cy="408647"/>
            <a:chOff x="1813" y="0"/>
            <a:chExt cx="809173" cy="812800"/>
          </a:xfrm>
        </p:grpSpPr>
        <p:sp>
          <p:nvSpPr>
            <p:cNvPr id="855" name="Google Shape;855;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584" y="0"/>
            <a:ext cx="12352415" cy="10286999"/>
          </a:xfrm>
          <a:prstGeom prst="rect">
            <a:avLst/>
          </a:prstGeom>
        </p:spPr>
      </p:pic>
    </p:spTree>
    <p:extLst>
      <p:ext uri="{BB962C8B-B14F-4D97-AF65-F5344CB8AC3E}">
        <p14:creationId xmlns:p14="http://schemas.microsoft.com/office/powerpoint/2010/main" val="16361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823"/>
        <p:cNvGrpSpPr/>
        <p:nvPr/>
      </p:nvGrpSpPr>
      <p:grpSpPr>
        <a:xfrm>
          <a:off x="0" y="0"/>
          <a:ext cx="0" cy="0"/>
          <a:chOff x="0" y="0"/>
          <a:chExt cx="0" cy="0"/>
        </a:xfrm>
      </p:grpSpPr>
      <p:pic>
        <p:nvPicPr>
          <p:cNvPr id="824" name="Google Shape;824;p34"/>
          <p:cNvPicPr preferRelativeResize="0"/>
          <p:nvPr/>
        </p:nvPicPr>
        <p:blipFill rotWithShape="1">
          <a:blip r:embed="rId3">
            <a:alphaModFix/>
          </a:blip>
          <a:srcRect t="14348" b="14348"/>
          <a:stretch/>
        </p:blipFill>
        <p:spPr>
          <a:xfrm>
            <a:off x="7467600" y="0"/>
            <a:ext cx="10820400" cy="5143500"/>
          </a:xfrm>
          <a:prstGeom prst="rect">
            <a:avLst/>
          </a:prstGeom>
          <a:noFill/>
          <a:ln>
            <a:noFill/>
          </a:ln>
        </p:spPr>
      </p:pic>
      <p:sp>
        <p:nvSpPr>
          <p:cNvPr id="826" name="Google Shape;826;p34"/>
          <p:cNvSpPr txBox="1"/>
          <p:nvPr/>
        </p:nvSpPr>
        <p:spPr>
          <a:xfrm>
            <a:off x="533304" y="8589645"/>
            <a:ext cx="5334000"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b="0" i="0" u="none" strike="noStrike" cap="none" dirty="0" smtClean="0">
                <a:solidFill>
                  <a:srgbClr val="0B1320"/>
                </a:solidFill>
                <a:latin typeface="Roboto"/>
                <a:ea typeface="Roboto"/>
                <a:cs typeface="Roboto"/>
                <a:sym typeface="Roboto"/>
              </a:rPr>
              <a:t>I this as Admin I can approve for leave</a:t>
            </a:r>
            <a:endParaRPr dirty="0"/>
          </a:p>
        </p:txBody>
      </p:sp>
      <p:cxnSp>
        <p:nvCxnSpPr>
          <p:cNvPr id="827" name="Google Shape;827;p34"/>
          <p:cNvCxnSpPr/>
          <p:nvPr/>
        </p:nvCxnSpPr>
        <p:spPr>
          <a:xfrm>
            <a:off x="533304" y="8105343"/>
            <a:ext cx="5334000" cy="0"/>
          </a:xfrm>
          <a:prstGeom prst="straightConnector1">
            <a:avLst/>
          </a:prstGeom>
          <a:noFill/>
          <a:ln w="38100" cap="flat" cmpd="sng">
            <a:solidFill>
              <a:srgbClr val="0B1320"/>
            </a:solidFill>
            <a:prstDash val="solid"/>
            <a:round/>
            <a:headEnd type="none" w="sm" len="sm"/>
            <a:tailEnd type="none" w="sm" len="sm"/>
          </a:ln>
        </p:spPr>
      </p:cxnSp>
      <p:grpSp>
        <p:nvGrpSpPr>
          <p:cNvPr id="828" name="Google Shape;828;p34"/>
          <p:cNvGrpSpPr/>
          <p:nvPr/>
        </p:nvGrpSpPr>
        <p:grpSpPr>
          <a:xfrm rot="10800000">
            <a:off x="-2277889" y="-1858514"/>
            <a:ext cx="6613177" cy="8139295"/>
            <a:chOff x="0" y="0"/>
            <a:chExt cx="8817569" cy="10852393"/>
          </a:xfrm>
        </p:grpSpPr>
        <p:grpSp>
          <p:nvGrpSpPr>
            <p:cNvPr id="829" name="Google Shape;829;p34"/>
            <p:cNvGrpSpPr/>
            <p:nvPr/>
          </p:nvGrpSpPr>
          <p:grpSpPr>
            <a:xfrm>
              <a:off x="0" y="0"/>
              <a:ext cx="8817569" cy="10852393"/>
              <a:chOff x="0" y="0"/>
              <a:chExt cx="660400" cy="812800"/>
            </a:xfrm>
          </p:grpSpPr>
          <p:sp>
            <p:nvSpPr>
              <p:cNvPr id="830" name="Google Shape;83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2" name="Google Shape;832;p34"/>
            <p:cNvGrpSpPr/>
            <p:nvPr/>
          </p:nvGrpSpPr>
          <p:grpSpPr>
            <a:xfrm>
              <a:off x="515133" y="634010"/>
              <a:ext cx="7787303" cy="9584373"/>
              <a:chOff x="0" y="0"/>
              <a:chExt cx="660400" cy="812800"/>
            </a:xfrm>
          </p:grpSpPr>
          <p:sp>
            <p:nvSpPr>
              <p:cNvPr id="833" name="Google Shape;83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5" name="Google Shape;835;p34"/>
            <p:cNvGrpSpPr/>
            <p:nvPr/>
          </p:nvGrpSpPr>
          <p:grpSpPr>
            <a:xfrm>
              <a:off x="1023677" y="1259911"/>
              <a:ext cx="6770215" cy="8332572"/>
              <a:chOff x="0" y="0"/>
              <a:chExt cx="660400" cy="812800"/>
            </a:xfrm>
          </p:grpSpPr>
          <p:sp>
            <p:nvSpPr>
              <p:cNvPr id="836" name="Google Shape;83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38" name="Google Shape;838;p34"/>
          <p:cNvGrpSpPr/>
          <p:nvPr/>
        </p:nvGrpSpPr>
        <p:grpSpPr>
          <a:xfrm>
            <a:off x="16344503" y="3645603"/>
            <a:ext cx="6613177" cy="8139295"/>
            <a:chOff x="0" y="0"/>
            <a:chExt cx="8817569" cy="10852393"/>
          </a:xfrm>
        </p:grpSpPr>
        <p:grpSp>
          <p:nvGrpSpPr>
            <p:cNvPr id="839" name="Google Shape;839;p34"/>
            <p:cNvGrpSpPr/>
            <p:nvPr/>
          </p:nvGrpSpPr>
          <p:grpSpPr>
            <a:xfrm>
              <a:off x="0" y="0"/>
              <a:ext cx="8817569" cy="10852393"/>
              <a:chOff x="0" y="0"/>
              <a:chExt cx="660400" cy="812800"/>
            </a:xfrm>
          </p:grpSpPr>
          <p:sp>
            <p:nvSpPr>
              <p:cNvPr id="840" name="Google Shape;84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2" name="Google Shape;842;p34"/>
            <p:cNvGrpSpPr/>
            <p:nvPr/>
          </p:nvGrpSpPr>
          <p:grpSpPr>
            <a:xfrm>
              <a:off x="515133" y="634010"/>
              <a:ext cx="7787303" cy="9584373"/>
              <a:chOff x="0" y="0"/>
              <a:chExt cx="660400" cy="812800"/>
            </a:xfrm>
          </p:grpSpPr>
          <p:sp>
            <p:nvSpPr>
              <p:cNvPr id="843" name="Google Shape;84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5" name="Google Shape;845;p34"/>
            <p:cNvGrpSpPr/>
            <p:nvPr/>
          </p:nvGrpSpPr>
          <p:grpSpPr>
            <a:xfrm>
              <a:off x="1023677" y="1259911"/>
              <a:ext cx="6770215" cy="8332572"/>
              <a:chOff x="0" y="0"/>
              <a:chExt cx="660400" cy="812800"/>
            </a:xfrm>
          </p:grpSpPr>
          <p:sp>
            <p:nvSpPr>
              <p:cNvPr id="846" name="Google Shape;84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48" name="Google Shape;848;p34"/>
          <p:cNvGrpSpPr/>
          <p:nvPr/>
        </p:nvGrpSpPr>
        <p:grpSpPr>
          <a:xfrm>
            <a:off x="6701827" y="4939176"/>
            <a:ext cx="406823" cy="408647"/>
            <a:chOff x="1813" y="0"/>
            <a:chExt cx="809173" cy="812800"/>
          </a:xfrm>
        </p:grpSpPr>
        <p:sp>
          <p:nvSpPr>
            <p:cNvPr id="849" name="Google Shape;849;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1" name="Google Shape;851;p34"/>
          <p:cNvGrpSpPr/>
          <p:nvPr/>
        </p:nvGrpSpPr>
        <p:grpSpPr>
          <a:xfrm>
            <a:off x="7265502" y="4939176"/>
            <a:ext cx="406823" cy="408647"/>
            <a:chOff x="1813" y="0"/>
            <a:chExt cx="809173" cy="812800"/>
          </a:xfrm>
        </p:grpSpPr>
        <p:sp>
          <p:nvSpPr>
            <p:cNvPr id="852" name="Google Shape;852;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4" name="Google Shape;854;p34"/>
          <p:cNvGrpSpPr/>
          <p:nvPr/>
        </p:nvGrpSpPr>
        <p:grpSpPr>
          <a:xfrm>
            <a:off x="7826549" y="4939176"/>
            <a:ext cx="406823" cy="408647"/>
            <a:chOff x="1813" y="0"/>
            <a:chExt cx="809173" cy="812800"/>
          </a:xfrm>
        </p:grpSpPr>
        <p:sp>
          <p:nvSpPr>
            <p:cNvPr id="855" name="Google Shape;855;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5584" y="0"/>
            <a:ext cx="12352416" cy="518753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584" y="0"/>
            <a:ext cx="12352416" cy="10287000"/>
          </a:xfrm>
          <a:prstGeom prst="rect">
            <a:avLst/>
          </a:prstGeom>
        </p:spPr>
      </p:pic>
    </p:spTree>
    <p:extLst>
      <p:ext uri="{BB962C8B-B14F-4D97-AF65-F5344CB8AC3E}">
        <p14:creationId xmlns:p14="http://schemas.microsoft.com/office/powerpoint/2010/main" val="274157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823"/>
        <p:cNvGrpSpPr/>
        <p:nvPr/>
      </p:nvGrpSpPr>
      <p:grpSpPr>
        <a:xfrm>
          <a:off x="0" y="0"/>
          <a:ext cx="0" cy="0"/>
          <a:chOff x="0" y="0"/>
          <a:chExt cx="0" cy="0"/>
        </a:xfrm>
      </p:grpSpPr>
      <p:pic>
        <p:nvPicPr>
          <p:cNvPr id="824" name="Google Shape;824;p34"/>
          <p:cNvPicPr preferRelativeResize="0"/>
          <p:nvPr/>
        </p:nvPicPr>
        <p:blipFill rotWithShape="1">
          <a:blip r:embed="rId3">
            <a:alphaModFix/>
          </a:blip>
          <a:srcRect t="14348" b="14348"/>
          <a:stretch/>
        </p:blipFill>
        <p:spPr>
          <a:xfrm>
            <a:off x="7467600" y="0"/>
            <a:ext cx="10820400" cy="5143500"/>
          </a:xfrm>
          <a:prstGeom prst="rect">
            <a:avLst/>
          </a:prstGeom>
          <a:noFill/>
          <a:ln>
            <a:noFill/>
          </a:ln>
        </p:spPr>
      </p:pic>
      <p:pic>
        <p:nvPicPr>
          <p:cNvPr id="825" name="Google Shape;825;p34"/>
          <p:cNvPicPr preferRelativeResize="0"/>
          <p:nvPr/>
        </p:nvPicPr>
        <p:blipFill rotWithShape="1">
          <a:blip r:embed="rId4">
            <a:alphaModFix/>
          </a:blip>
          <a:srcRect t="14348" b="14348"/>
          <a:stretch/>
        </p:blipFill>
        <p:spPr>
          <a:xfrm>
            <a:off x="7467600" y="5143500"/>
            <a:ext cx="10820400" cy="5143500"/>
          </a:xfrm>
          <a:prstGeom prst="rect">
            <a:avLst/>
          </a:prstGeom>
          <a:noFill/>
          <a:ln>
            <a:noFill/>
          </a:ln>
        </p:spPr>
      </p:pic>
      <p:sp>
        <p:nvSpPr>
          <p:cNvPr id="826" name="Google Shape;826;p34"/>
          <p:cNvSpPr txBox="1"/>
          <p:nvPr/>
        </p:nvSpPr>
        <p:spPr>
          <a:xfrm>
            <a:off x="410880" y="7202805"/>
            <a:ext cx="5334000" cy="232679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600" b="0" i="0" u="none" strike="noStrike" cap="none" dirty="0" smtClean="0">
                <a:solidFill>
                  <a:srgbClr val="0B1320"/>
                </a:solidFill>
                <a:latin typeface="Roboto"/>
                <a:ea typeface="Roboto"/>
                <a:cs typeface="Roboto"/>
                <a:sym typeface="Roboto"/>
              </a:rPr>
              <a:t>I this I can see the balance of particular employee</a:t>
            </a:r>
            <a:endParaRPr dirty="0"/>
          </a:p>
        </p:txBody>
      </p:sp>
      <p:cxnSp>
        <p:nvCxnSpPr>
          <p:cNvPr id="827" name="Google Shape;827;p34"/>
          <p:cNvCxnSpPr/>
          <p:nvPr/>
        </p:nvCxnSpPr>
        <p:spPr>
          <a:xfrm>
            <a:off x="403272" y="6870903"/>
            <a:ext cx="5334000" cy="0"/>
          </a:xfrm>
          <a:prstGeom prst="straightConnector1">
            <a:avLst/>
          </a:prstGeom>
          <a:noFill/>
          <a:ln w="38100" cap="flat" cmpd="sng">
            <a:solidFill>
              <a:srgbClr val="0B1320"/>
            </a:solidFill>
            <a:prstDash val="solid"/>
            <a:round/>
            <a:headEnd type="none" w="sm" len="sm"/>
            <a:tailEnd type="none" w="sm" len="sm"/>
          </a:ln>
        </p:spPr>
      </p:cxnSp>
      <p:grpSp>
        <p:nvGrpSpPr>
          <p:cNvPr id="828" name="Google Shape;828;p34"/>
          <p:cNvGrpSpPr/>
          <p:nvPr/>
        </p:nvGrpSpPr>
        <p:grpSpPr>
          <a:xfrm rot="10800000">
            <a:off x="-2277889" y="-1858514"/>
            <a:ext cx="6613177" cy="8139295"/>
            <a:chOff x="0" y="0"/>
            <a:chExt cx="8817569" cy="10852393"/>
          </a:xfrm>
        </p:grpSpPr>
        <p:grpSp>
          <p:nvGrpSpPr>
            <p:cNvPr id="829" name="Google Shape;829;p34"/>
            <p:cNvGrpSpPr/>
            <p:nvPr/>
          </p:nvGrpSpPr>
          <p:grpSpPr>
            <a:xfrm>
              <a:off x="0" y="0"/>
              <a:ext cx="8817569" cy="10852393"/>
              <a:chOff x="0" y="0"/>
              <a:chExt cx="660400" cy="812800"/>
            </a:xfrm>
          </p:grpSpPr>
          <p:sp>
            <p:nvSpPr>
              <p:cNvPr id="830" name="Google Shape;83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2" name="Google Shape;832;p34"/>
            <p:cNvGrpSpPr/>
            <p:nvPr/>
          </p:nvGrpSpPr>
          <p:grpSpPr>
            <a:xfrm>
              <a:off x="515133" y="634010"/>
              <a:ext cx="7787303" cy="9584373"/>
              <a:chOff x="0" y="0"/>
              <a:chExt cx="660400" cy="812800"/>
            </a:xfrm>
          </p:grpSpPr>
          <p:sp>
            <p:nvSpPr>
              <p:cNvPr id="833" name="Google Shape;83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35" name="Google Shape;835;p34"/>
            <p:cNvGrpSpPr/>
            <p:nvPr/>
          </p:nvGrpSpPr>
          <p:grpSpPr>
            <a:xfrm>
              <a:off x="1023677" y="1259911"/>
              <a:ext cx="6770215" cy="8332572"/>
              <a:chOff x="0" y="0"/>
              <a:chExt cx="660400" cy="812800"/>
            </a:xfrm>
          </p:grpSpPr>
          <p:sp>
            <p:nvSpPr>
              <p:cNvPr id="836" name="Google Shape;83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38" name="Google Shape;838;p34"/>
          <p:cNvGrpSpPr/>
          <p:nvPr/>
        </p:nvGrpSpPr>
        <p:grpSpPr>
          <a:xfrm>
            <a:off x="16344503" y="3645603"/>
            <a:ext cx="6613177" cy="8139295"/>
            <a:chOff x="0" y="0"/>
            <a:chExt cx="8817569" cy="10852393"/>
          </a:xfrm>
        </p:grpSpPr>
        <p:grpSp>
          <p:nvGrpSpPr>
            <p:cNvPr id="839" name="Google Shape;839;p34"/>
            <p:cNvGrpSpPr/>
            <p:nvPr/>
          </p:nvGrpSpPr>
          <p:grpSpPr>
            <a:xfrm>
              <a:off x="0" y="0"/>
              <a:ext cx="8817569" cy="10852393"/>
              <a:chOff x="0" y="0"/>
              <a:chExt cx="660400" cy="812800"/>
            </a:xfrm>
          </p:grpSpPr>
          <p:sp>
            <p:nvSpPr>
              <p:cNvPr id="840" name="Google Shape;840;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2" name="Google Shape;842;p34"/>
            <p:cNvGrpSpPr/>
            <p:nvPr/>
          </p:nvGrpSpPr>
          <p:grpSpPr>
            <a:xfrm>
              <a:off x="515133" y="634010"/>
              <a:ext cx="7787303" cy="9584373"/>
              <a:chOff x="0" y="0"/>
              <a:chExt cx="660400" cy="812800"/>
            </a:xfrm>
          </p:grpSpPr>
          <p:sp>
            <p:nvSpPr>
              <p:cNvPr id="843" name="Google Shape;843;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5" name="Google Shape;845;p34"/>
            <p:cNvGrpSpPr/>
            <p:nvPr/>
          </p:nvGrpSpPr>
          <p:grpSpPr>
            <a:xfrm>
              <a:off x="1023677" y="1259911"/>
              <a:ext cx="6770215" cy="8332572"/>
              <a:chOff x="0" y="0"/>
              <a:chExt cx="660400" cy="812800"/>
            </a:xfrm>
          </p:grpSpPr>
          <p:sp>
            <p:nvSpPr>
              <p:cNvPr id="846" name="Google Shape;846;p3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48" name="Google Shape;848;p34"/>
          <p:cNvGrpSpPr/>
          <p:nvPr/>
        </p:nvGrpSpPr>
        <p:grpSpPr>
          <a:xfrm>
            <a:off x="6701827" y="4939176"/>
            <a:ext cx="406823" cy="408647"/>
            <a:chOff x="1813" y="0"/>
            <a:chExt cx="809173" cy="812800"/>
          </a:xfrm>
        </p:grpSpPr>
        <p:sp>
          <p:nvSpPr>
            <p:cNvPr id="849" name="Google Shape;849;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1" name="Google Shape;851;p34"/>
          <p:cNvGrpSpPr/>
          <p:nvPr/>
        </p:nvGrpSpPr>
        <p:grpSpPr>
          <a:xfrm>
            <a:off x="7265502" y="4939176"/>
            <a:ext cx="406823" cy="408647"/>
            <a:chOff x="1813" y="0"/>
            <a:chExt cx="809173" cy="812800"/>
          </a:xfrm>
        </p:grpSpPr>
        <p:sp>
          <p:nvSpPr>
            <p:cNvPr id="852" name="Google Shape;852;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4" name="Google Shape;854;p34"/>
          <p:cNvGrpSpPr/>
          <p:nvPr/>
        </p:nvGrpSpPr>
        <p:grpSpPr>
          <a:xfrm>
            <a:off x="7826549" y="4939176"/>
            <a:ext cx="406823" cy="408647"/>
            <a:chOff x="1813" y="0"/>
            <a:chExt cx="809173" cy="812800"/>
          </a:xfrm>
        </p:grpSpPr>
        <p:sp>
          <p:nvSpPr>
            <p:cNvPr id="855" name="Google Shape;855;p3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584" y="0"/>
            <a:ext cx="12352416" cy="10287000"/>
          </a:xfrm>
          <a:prstGeom prst="rect">
            <a:avLst/>
          </a:prstGeom>
        </p:spPr>
      </p:pic>
    </p:spTree>
    <p:extLst>
      <p:ext uri="{BB962C8B-B14F-4D97-AF65-F5344CB8AC3E}">
        <p14:creationId xmlns:p14="http://schemas.microsoft.com/office/powerpoint/2010/main" val="338626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6"/>
                                        </p:tgtEl>
                                        <p:attrNameLst>
                                          <p:attrName>style.visibility</p:attrName>
                                        </p:attrNameLst>
                                      </p:cBhvr>
                                      <p:to>
                                        <p:strVal val="visible"/>
                                      </p:to>
                                    </p:set>
                                    <p:animEffect transition="in" filter="fade">
                                      <p:cBhvr>
                                        <p:cTn id="7" dur="500"/>
                                        <p:tgtEl>
                                          <p:spTgt spid="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25"/>
          <p:cNvPicPr preferRelativeResize="0"/>
          <p:nvPr/>
        </p:nvPicPr>
        <p:blipFill rotWithShape="1">
          <a:blip r:embed="rId3">
            <a:alphaModFix amt="30000"/>
          </a:blip>
          <a:srcRect l="22066" r="22065"/>
          <a:stretch/>
        </p:blipFill>
        <p:spPr>
          <a:xfrm>
            <a:off x="0" y="0"/>
            <a:ext cx="8617841" cy="10287000"/>
          </a:xfrm>
          <a:prstGeom prst="rect">
            <a:avLst/>
          </a:prstGeom>
          <a:noFill/>
          <a:ln>
            <a:noFill/>
          </a:ln>
        </p:spPr>
      </p:pic>
      <p:grpSp>
        <p:nvGrpSpPr>
          <p:cNvPr id="517" name="Google Shape;517;p25"/>
          <p:cNvGrpSpPr/>
          <p:nvPr/>
        </p:nvGrpSpPr>
        <p:grpSpPr>
          <a:xfrm>
            <a:off x="10751424" y="2104491"/>
            <a:ext cx="6507876" cy="3230767"/>
            <a:chOff x="0" y="-38100"/>
            <a:chExt cx="1714009" cy="850900"/>
          </a:xfrm>
        </p:grpSpPr>
        <p:sp>
          <p:nvSpPr>
            <p:cNvPr id="518" name="Google Shape;518;p25"/>
            <p:cNvSpPr/>
            <p:nvPr/>
          </p:nvSpPr>
          <p:spPr>
            <a:xfrm>
              <a:off x="0" y="0"/>
              <a:ext cx="1714009" cy="269897"/>
            </a:xfrm>
            <a:custGeom>
              <a:avLst/>
              <a:gdLst/>
              <a:ahLst/>
              <a:cxnLst/>
              <a:rect l="l" t="t" r="r" b="b"/>
              <a:pathLst>
                <a:path w="1714009" h="269897" extrusionOk="0">
                  <a:moveTo>
                    <a:pt x="57102" y="0"/>
                  </a:moveTo>
                  <a:lnTo>
                    <a:pt x="1656907" y="0"/>
                  </a:lnTo>
                  <a:cubicBezTo>
                    <a:pt x="1688443" y="0"/>
                    <a:pt x="1714009" y="25565"/>
                    <a:pt x="1714009" y="57102"/>
                  </a:cubicBezTo>
                  <a:lnTo>
                    <a:pt x="1714009" y="212795"/>
                  </a:lnTo>
                  <a:cubicBezTo>
                    <a:pt x="1714009" y="227940"/>
                    <a:pt x="1707992" y="242464"/>
                    <a:pt x="1697284" y="253173"/>
                  </a:cubicBezTo>
                  <a:cubicBezTo>
                    <a:pt x="1686575" y="263881"/>
                    <a:pt x="1672051" y="269897"/>
                    <a:pt x="1656907" y="269897"/>
                  </a:cubicBezTo>
                  <a:lnTo>
                    <a:pt x="57102" y="269897"/>
                  </a:lnTo>
                  <a:cubicBezTo>
                    <a:pt x="25565" y="269897"/>
                    <a:pt x="0" y="244332"/>
                    <a:pt x="0" y="212795"/>
                  </a:cubicBezTo>
                  <a:lnTo>
                    <a:pt x="0" y="57102"/>
                  </a:lnTo>
                  <a:cubicBezTo>
                    <a:pt x="0" y="25565"/>
                    <a:pt x="25565" y="0"/>
                    <a:pt x="5710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20" name="Google Shape;520;p25"/>
          <p:cNvSpPr txBox="1"/>
          <p:nvPr/>
        </p:nvSpPr>
        <p:spPr>
          <a:xfrm>
            <a:off x="10862786" y="2493599"/>
            <a:ext cx="6285151" cy="46926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Elaborate on what you want to discuss. </a:t>
            </a:r>
            <a:endParaRPr/>
          </a:p>
        </p:txBody>
      </p:sp>
      <p:sp>
        <p:nvSpPr>
          <p:cNvPr id="521" name="Google Shape;521;p25"/>
          <p:cNvSpPr txBox="1"/>
          <p:nvPr/>
        </p:nvSpPr>
        <p:spPr>
          <a:xfrm>
            <a:off x="614565" y="6335950"/>
            <a:ext cx="8003276" cy="274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study objectives</a:t>
            </a:r>
            <a:endParaRPr/>
          </a:p>
        </p:txBody>
      </p:sp>
      <p:grpSp>
        <p:nvGrpSpPr>
          <p:cNvPr id="522" name="Google Shape;522;p25"/>
          <p:cNvGrpSpPr/>
          <p:nvPr/>
        </p:nvGrpSpPr>
        <p:grpSpPr>
          <a:xfrm>
            <a:off x="10751424" y="664791"/>
            <a:ext cx="6507876" cy="3230758"/>
            <a:chOff x="0" y="-38100"/>
            <a:chExt cx="1714009" cy="850900"/>
          </a:xfrm>
        </p:grpSpPr>
        <p:sp>
          <p:nvSpPr>
            <p:cNvPr id="523" name="Google Shape;523;p25"/>
            <p:cNvSpPr/>
            <p:nvPr/>
          </p:nvSpPr>
          <p:spPr>
            <a:xfrm>
              <a:off x="0" y="0"/>
              <a:ext cx="1714009" cy="340474"/>
            </a:xfrm>
            <a:custGeom>
              <a:avLst/>
              <a:gdLst/>
              <a:ahLst/>
              <a:cxnLst/>
              <a:rect l="l" t="t" r="r" b="b"/>
              <a:pathLst>
                <a:path w="1714009" h="340474" extrusionOk="0">
                  <a:moveTo>
                    <a:pt x="57102" y="0"/>
                  </a:moveTo>
                  <a:lnTo>
                    <a:pt x="1656907" y="0"/>
                  </a:lnTo>
                  <a:cubicBezTo>
                    <a:pt x="1688443" y="0"/>
                    <a:pt x="1714009" y="25565"/>
                    <a:pt x="1714009" y="57102"/>
                  </a:cubicBezTo>
                  <a:lnTo>
                    <a:pt x="1714009" y="283372"/>
                  </a:lnTo>
                  <a:cubicBezTo>
                    <a:pt x="1714009" y="298516"/>
                    <a:pt x="1707992" y="313040"/>
                    <a:pt x="1697284" y="323749"/>
                  </a:cubicBezTo>
                  <a:cubicBezTo>
                    <a:pt x="1686575" y="334458"/>
                    <a:pt x="1672051" y="340474"/>
                    <a:pt x="1656907" y="340474"/>
                  </a:cubicBezTo>
                  <a:lnTo>
                    <a:pt x="57102" y="340474"/>
                  </a:lnTo>
                  <a:cubicBezTo>
                    <a:pt x="25565" y="340474"/>
                    <a:pt x="0" y="314908"/>
                    <a:pt x="0" y="283372"/>
                  </a:cubicBezTo>
                  <a:lnTo>
                    <a:pt x="0" y="57102"/>
                  </a:lnTo>
                  <a:cubicBezTo>
                    <a:pt x="0" y="25565"/>
                    <a:pt x="25565" y="0"/>
                    <a:pt x="57102"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5" name="Google Shape;525;p25"/>
          <p:cNvGrpSpPr/>
          <p:nvPr/>
        </p:nvGrpSpPr>
        <p:grpSpPr>
          <a:xfrm>
            <a:off x="11431789" y="-307529"/>
            <a:ext cx="5076190" cy="3520080"/>
            <a:chOff x="0" y="-312087"/>
            <a:chExt cx="1336939" cy="927100"/>
          </a:xfrm>
        </p:grpSpPr>
        <p:sp>
          <p:nvSpPr>
            <p:cNvPr id="526" name="Google Shape;526;p25"/>
            <p:cNvSpPr/>
            <p:nvPr/>
          </p:nvSpPr>
          <p:spPr>
            <a:xfrm>
              <a:off x="0" y="0"/>
              <a:ext cx="1296967" cy="321374"/>
            </a:xfrm>
            <a:custGeom>
              <a:avLst/>
              <a:gdLst/>
              <a:ahLst/>
              <a:cxnLst/>
              <a:rect l="l" t="t" r="r" b="b"/>
              <a:pathLst>
                <a:path w="1296967" h="321374" extrusionOk="0">
                  <a:moveTo>
                    <a:pt x="0" y="0"/>
                  </a:moveTo>
                  <a:lnTo>
                    <a:pt x="1296967" y="0"/>
                  </a:lnTo>
                  <a:lnTo>
                    <a:pt x="1296967" y="321374"/>
                  </a:lnTo>
                  <a:lnTo>
                    <a:pt x="0" y="321374"/>
                  </a:lnTo>
                  <a:close/>
                </a:path>
              </a:pathLst>
            </a:custGeom>
            <a:solidFill>
              <a:srgbClr val="000000">
                <a:alpha val="0"/>
              </a:srgbClr>
            </a:solidFill>
            <a:ln>
              <a:noFill/>
            </a:ln>
          </p:spPr>
        </p:sp>
        <p:sp>
          <p:nvSpPr>
            <p:cNvPr id="527" name="Google Shape;527;p25"/>
            <p:cNvSpPr txBox="1"/>
            <p:nvPr/>
          </p:nvSpPr>
          <p:spPr>
            <a:xfrm>
              <a:off x="39972" y="-312087"/>
              <a:ext cx="1296967"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0" i="0" u="none" strike="noStrike" cap="none">
                  <a:solidFill>
                    <a:srgbClr val="F3F6FA"/>
                  </a:solidFill>
                  <a:latin typeface="Playfair Display Black"/>
                  <a:ea typeface="Playfair Display Black"/>
                  <a:cs typeface="Playfair Display Black"/>
                  <a:sym typeface="Playfair Display Black"/>
                </a:rPr>
                <a:t>add a main point</a:t>
              </a:r>
              <a:endParaRPr/>
            </a:p>
          </p:txBody>
        </p:sp>
      </p:grpSp>
      <p:grpSp>
        <p:nvGrpSpPr>
          <p:cNvPr id="528" name="Google Shape;528;p25"/>
          <p:cNvGrpSpPr/>
          <p:nvPr/>
        </p:nvGrpSpPr>
        <p:grpSpPr>
          <a:xfrm>
            <a:off x="10751424" y="5007107"/>
            <a:ext cx="6507876" cy="3230767"/>
            <a:chOff x="0" y="-38100"/>
            <a:chExt cx="1714009" cy="850900"/>
          </a:xfrm>
        </p:grpSpPr>
        <p:sp>
          <p:nvSpPr>
            <p:cNvPr id="529" name="Google Shape;529;p25"/>
            <p:cNvSpPr/>
            <p:nvPr/>
          </p:nvSpPr>
          <p:spPr>
            <a:xfrm>
              <a:off x="0" y="0"/>
              <a:ext cx="1714009" cy="269897"/>
            </a:xfrm>
            <a:custGeom>
              <a:avLst/>
              <a:gdLst/>
              <a:ahLst/>
              <a:cxnLst/>
              <a:rect l="l" t="t" r="r" b="b"/>
              <a:pathLst>
                <a:path w="1714009" h="269897" extrusionOk="0">
                  <a:moveTo>
                    <a:pt x="57102" y="0"/>
                  </a:moveTo>
                  <a:lnTo>
                    <a:pt x="1656907" y="0"/>
                  </a:lnTo>
                  <a:cubicBezTo>
                    <a:pt x="1688443" y="0"/>
                    <a:pt x="1714009" y="25565"/>
                    <a:pt x="1714009" y="57102"/>
                  </a:cubicBezTo>
                  <a:lnTo>
                    <a:pt x="1714009" y="212795"/>
                  </a:lnTo>
                  <a:cubicBezTo>
                    <a:pt x="1714009" y="227940"/>
                    <a:pt x="1707992" y="242464"/>
                    <a:pt x="1697284" y="253173"/>
                  </a:cubicBezTo>
                  <a:cubicBezTo>
                    <a:pt x="1686575" y="263881"/>
                    <a:pt x="1672051" y="269897"/>
                    <a:pt x="1656907" y="269897"/>
                  </a:cubicBezTo>
                  <a:lnTo>
                    <a:pt x="57102" y="269897"/>
                  </a:lnTo>
                  <a:cubicBezTo>
                    <a:pt x="25565" y="269897"/>
                    <a:pt x="0" y="244332"/>
                    <a:pt x="0" y="212795"/>
                  </a:cubicBezTo>
                  <a:lnTo>
                    <a:pt x="0" y="57102"/>
                  </a:lnTo>
                  <a:cubicBezTo>
                    <a:pt x="0" y="25565"/>
                    <a:pt x="25565" y="0"/>
                    <a:pt x="5710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1" name="Google Shape;531;p25"/>
          <p:cNvSpPr txBox="1"/>
          <p:nvPr/>
        </p:nvSpPr>
        <p:spPr>
          <a:xfrm>
            <a:off x="10862786" y="5396215"/>
            <a:ext cx="6285151" cy="46926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Elaborate on what you want to discuss. </a:t>
            </a:r>
            <a:endParaRPr/>
          </a:p>
        </p:txBody>
      </p:sp>
      <p:grpSp>
        <p:nvGrpSpPr>
          <p:cNvPr id="532" name="Google Shape;532;p25"/>
          <p:cNvGrpSpPr/>
          <p:nvPr/>
        </p:nvGrpSpPr>
        <p:grpSpPr>
          <a:xfrm>
            <a:off x="10751424" y="3567407"/>
            <a:ext cx="6507876" cy="3230758"/>
            <a:chOff x="0" y="-38100"/>
            <a:chExt cx="1714009" cy="850900"/>
          </a:xfrm>
        </p:grpSpPr>
        <p:sp>
          <p:nvSpPr>
            <p:cNvPr id="533" name="Google Shape;533;p25"/>
            <p:cNvSpPr/>
            <p:nvPr/>
          </p:nvSpPr>
          <p:spPr>
            <a:xfrm>
              <a:off x="0" y="0"/>
              <a:ext cx="1714009" cy="340474"/>
            </a:xfrm>
            <a:custGeom>
              <a:avLst/>
              <a:gdLst/>
              <a:ahLst/>
              <a:cxnLst/>
              <a:rect l="l" t="t" r="r" b="b"/>
              <a:pathLst>
                <a:path w="1714009" h="340474" extrusionOk="0">
                  <a:moveTo>
                    <a:pt x="57102" y="0"/>
                  </a:moveTo>
                  <a:lnTo>
                    <a:pt x="1656907" y="0"/>
                  </a:lnTo>
                  <a:cubicBezTo>
                    <a:pt x="1688443" y="0"/>
                    <a:pt x="1714009" y="25565"/>
                    <a:pt x="1714009" y="57102"/>
                  </a:cubicBezTo>
                  <a:lnTo>
                    <a:pt x="1714009" y="283372"/>
                  </a:lnTo>
                  <a:cubicBezTo>
                    <a:pt x="1714009" y="298516"/>
                    <a:pt x="1707992" y="313040"/>
                    <a:pt x="1697284" y="323749"/>
                  </a:cubicBezTo>
                  <a:cubicBezTo>
                    <a:pt x="1686575" y="334458"/>
                    <a:pt x="1672051" y="340474"/>
                    <a:pt x="1656907" y="340474"/>
                  </a:cubicBezTo>
                  <a:lnTo>
                    <a:pt x="57102" y="340474"/>
                  </a:lnTo>
                  <a:cubicBezTo>
                    <a:pt x="25565" y="340474"/>
                    <a:pt x="0" y="314908"/>
                    <a:pt x="0" y="283372"/>
                  </a:cubicBezTo>
                  <a:lnTo>
                    <a:pt x="0" y="57102"/>
                  </a:lnTo>
                  <a:cubicBezTo>
                    <a:pt x="0" y="25565"/>
                    <a:pt x="25565" y="0"/>
                    <a:pt x="57102"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5" name="Google Shape;535;p25"/>
          <p:cNvGrpSpPr/>
          <p:nvPr/>
        </p:nvGrpSpPr>
        <p:grpSpPr>
          <a:xfrm>
            <a:off x="11431789" y="2608353"/>
            <a:ext cx="5035783" cy="3520080"/>
            <a:chOff x="0" y="-308593"/>
            <a:chExt cx="1326297" cy="927100"/>
          </a:xfrm>
        </p:grpSpPr>
        <p:sp>
          <p:nvSpPr>
            <p:cNvPr id="536" name="Google Shape;536;p25"/>
            <p:cNvSpPr/>
            <p:nvPr/>
          </p:nvSpPr>
          <p:spPr>
            <a:xfrm>
              <a:off x="0" y="0"/>
              <a:ext cx="1296967" cy="321374"/>
            </a:xfrm>
            <a:custGeom>
              <a:avLst/>
              <a:gdLst/>
              <a:ahLst/>
              <a:cxnLst/>
              <a:rect l="l" t="t" r="r" b="b"/>
              <a:pathLst>
                <a:path w="1296967" h="321374" extrusionOk="0">
                  <a:moveTo>
                    <a:pt x="0" y="0"/>
                  </a:moveTo>
                  <a:lnTo>
                    <a:pt x="1296967" y="0"/>
                  </a:lnTo>
                  <a:lnTo>
                    <a:pt x="1296967" y="321374"/>
                  </a:lnTo>
                  <a:lnTo>
                    <a:pt x="0" y="321374"/>
                  </a:lnTo>
                  <a:close/>
                </a:path>
              </a:pathLst>
            </a:custGeom>
            <a:solidFill>
              <a:srgbClr val="000000">
                <a:alpha val="0"/>
              </a:srgbClr>
            </a:solidFill>
            <a:ln>
              <a:noFill/>
            </a:ln>
          </p:spPr>
        </p:sp>
        <p:sp>
          <p:nvSpPr>
            <p:cNvPr id="537" name="Google Shape;537;p25"/>
            <p:cNvSpPr txBox="1"/>
            <p:nvPr/>
          </p:nvSpPr>
          <p:spPr>
            <a:xfrm>
              <a:off x="29330" y="-308593"/>
              <a:ext cx="1296967"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0" i="0" u="none" strike="noStrike" cap="none">
                  <a:solidFill>
                    <a:srgbClr val="F3F6FA"/>
                  </a:solidFill>
                  <a:latin typeface="Playfair Display Black"/>
                  <a:ea typeface="Playfair Display Black"/>
                  <a:cs typeface="Playfair Display Black"/>
                  <a:sym typeface="Playfair Display Black"/>
                </a:rPr>
                <a:t>add a main point</a:t>
              </a:r>
              <a:endParaRPr/>
            </a:p>
          </p:txBody>
        </p:sp>
      </p:grpSp>
      <p:grpSp>
        <p:nvGrpSpPr>
          <p:cNvPr id="538" name="Google Shape;538;p25"/>
          <p:cNvGrpSpPr/>
          <p:nvPr/>
        </p:nvGrpSpPr>
        <p:grpSpPr>
          <a:xfrm>
            <a:off x="10751424" y="7909723"/>
            <a:ext cx="6507876" cy="3230767"/>
            <a:chOff x="0" y="-38100"/>
            <a:chExt cx="1714009" cy="850900"/>
          </a:xfrm>
        </p:grpSpPr>
        <p:sp>
          <p:nvSpPr>
            <p:cNvPr id="539" name="Google Shape;539;p25"/>
            <p:cNvSpPr/>
            <p:nvPr/>
          </p:nvSpPr>
          <p:spPr>
            <a:xfrm>
              <a:off x="0" y="0"/>
              <a:ext cx="1714009" cy="269897"/>
            </a:xfrm>
            <a:custGeom>
              <a:avLst/>
              <a:gdLst/>
              <a:ahLst/>
              <a:cxnLst/>
              <a:rect l="l" t="t" r="r" b="b"/>
              <a:pathLst>
                <a:path w="1714009" h="269897" extrusionOk="0">
                  <a:moveTo>
                    <a:pt x="57102" y="0"/>
                  </a:moveTo>
                  <a:lnTo>
                    <a:pt x="1656907" y="0"/>
                  </a:lnTo>
                  <a:cubicBezTo>
                    <a:pt x="1688443" y="0"/>
                    <a:pt x="1714009" y="25565"/>
                    <a:pt x="1714009" y="57102"/>
                  </a:cubicBezTo>
                  <a:lnTo>
                    <a:pt x="1714009" y="212795"/>
                  </a:lnTo>
                  <a:cubicBezTo>
                    <a:pt x="1714009" y="227940"/>
                    <a:pt x="1707992" y="242464"/>
                    <a:pt x="1697284" y="253173"/>
                  </a:cubicBezTo>
                  <a:cubicBezTo>
                    <a:pt x="1686575" y="263881"/>
                    <a:pt x="1672051" y="269897"/>
                    <a:pt x="1656907" y="269897"/>
                  </a:cubicBezTo>
                  <a:lnTo>
                    <a:pt x="57102" y="269897"/>
                  </a:lnTo>
                  <a:cubicBezTo>
                    <a:pt x="25565" y="269897"/>
                    <a:pt x="0" y="244332"/>
                    <a:pt x="0" y="212795"/>
                  </a:cubicBezTo>
                  <a:lnTo>
                    <a:pt x="0" y="57102"/>
                  </a:lnTo>
                  <a:cubicBezTo>
                    <a:pt x="0" y="25565"/>
                    <a:pt x="25565" y="0"/>
                    <a:pt x="5710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41" name="Google Shape;541;p25"/>
          <p:cNvSpPr txBox="1"/>
          <p:nvPr/>
        </p:nvSpPr>
        <p:spPr>
          <a:xfrm>
            <a:off x="10862786" y="8298831"/>
            <a:ext cx="6285151" cy="46926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0B1320"/>
                </a:solidFill>
                <a:latin typeface="Roboto"/>
                <a:ea typeface="Roboto"/>
                <a:cs typeface="Roboto"/>
                <a:sym typeface="Roboto"/>
              </a:rPr>
              <a:t>Elaborate on what you want to discuss. </a:t>
            </a:r>
            <a:endParaRPr/>
          </a:p>
        </p:txBody>
      </p:sp>
      <p:grpSp>
        <p:nvGrpSpPr>
          <p:cNvPr id="542" name="Google Shape;542;p25"/>
          <p:cNvGrpSpPr/>
          <p:nvPr/>
        </p:nvGrpSpPr>
        <p:grpSpPr>
          <a:xfrm>
            <a:off x="10751424" y="6470023"/>
            <a:ext cx="6507876" cy="3230758"/>
            <a:chOff x="0" y="-38100"/>
            <a:chExt cx="1714009" cy="850900"/>
          </a:xfrm>
        </p:grpSpPr>
        <p:sp>
          <p:nvSpPr>
            <p:cNvPr id="543" name="Google Shape;543;p25"/>
            <p:cNvSpPr/>
            <p:nvPr/>
          </p:nvSpPr>
          <p:spPr>
            <a:xfrm>
              <a:off x="0" y="0"/>
              <a:ext cx="1714009" cy="340474"/>
            </a:xfrm>
            <a:custGeom>
              <a:avLst/>
              <a:gdLst/>
              <a:ahLst/>
              <a:cxnLst/>
              <a:rect l="l" t="t" r="r" b="b"/>
              <a:pathLst>
                <a:path w="1714009" h="340474" extrusionOk="0">
                  <a:moveTo>
                    <a:pt x="57102" y="0"/>
                  </a:moveTo>
                  <a:lnTo>
                    <a:pt x="1656907" y="0"/>
                  </a:lnTo>
                  <a:cubicBezTo>
                    <a:pt x="1688443" y="0"/>
                    <a:pt x="1714009" y="25565"/>
                    <a:pt x="1714009" y="57102"/>
                  </a:cubicBezTo>
                  <a:lnTo>
                    <a:pt x="1714009" y="283372"/>
                  </a:lnTo>
                  <a:cubicBezTo>
                    <a:pt x="1714009" y="298516"/>
                    <a:pt x="1707992" y="313040"/>
                    <a:pt x="1697284" y="323749"/>
                  </a:cubicBezTo>
                  <a:cubicBezTo>
                    <a:pt x="1686575" y="334458"/>
                    <a:pt x="1672051" y="340474"/>
                    <a:pt x="1656907" y="340474"/>
                  </a:cubicBezTo>
                  <a:lnTo>
                    <a:pt x="57102" y="340474"/>
                  </a:lnTo>
                  <a:cubicBezTo>
                    <a:pt x="25565" y="340474"/>
                    <a:pt x="0" y="314908"/>
                    <a:pt x="0" y="283372"/>
                  </a:cubicBezTo>
                  <a:lnTo>
                    <a:pt x="0" y="57102"/>
                  </a:lnTo>
                  <a:cubicBezTo>
                    <a:pt x="0" y="25565"/>
                    <a:pt x="25565" y="0"/>
                    <a:pt x="57102"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5" name="Google Shape;545;p25"/>
          <p:cNvGrpSpPr/>
          <p:nvPr/>
        </p:nvGrpSpPr>
        <p:grpSpPr>
          <a:xfrm>
            <a:off x="11431789" y="5532725"/>
            <a:ext cx="5147146" cy="3520080"/>
            <a:chOff x="0" y="-302863"/>
            <a:chExt cx="1355627" cy="927100"/>
          </a:xfrm>
        </p:grpSpPr>
        <p:sp>
          <p:nvSpPr>
            <p:cNvPr id="546" name="Google Shape;546;p25"/>
            <p:cNvSpPr/>
            <p:nvPr/>
          </p:nvSpPr>
          <p:spPr>
            <a:xfrm>
              <a:off x="0" y="0"/>
              <a:ext cx="1296967" cy="321374"/>
            </a:xfrm>
            <a:custGeom>
              <a:avLst/>
              <a:gdLst/>
              <a:ahLst/>
              <a:cxnLst/>
              <a:rect l="l" t="t" r="r" b="b"/>
              <a:pathLst>
                <a:path w="1296967" h="321374" extrusionOk="0">
                  <a:moveTo>
                    <a:pt x="0" y="0"/>
                  </a:moveTo>
                  <a:lnTo>
                    <a:pt x="1296967" y="0"/>
                  </a:lnTo>
                  <a:lnTo>
                    <a:pt x="1296967" y="321374"/>
                  </a:lnTo>
                  <a:lnTo>
                    <a:pt x="0" y="321374"/>
                  </a:lnTo>
                  <a:close/>
                </a:path>
              </a:pathLst>
            </a:custGeom>
            <a:solidFill>
              <a:srgbClr val="000000">
                <a:alpha val="0"/>
              </a:srgbClr>
            </a:solidFill>
            <a:ln>
              <a:noFill/>
            </a:ln>
          </p:spPr>
        </p:sp>
        <p:sp>
          <p:nvSpPr>
            <p:cNvPr id="547" name="Google Shape;547;p25"/>
            <p:cNvSpPr txBox="1"/>
            <p:nvPr/>
          </p:nvSpPr>
          <p:spPr>
            <a:xfrm>
              <a:off x="58660" y="-302863"/>
              <a:ext cx="1296967" cy="927100"/>
            </a:xfrm>
            <a:prstGeom prst="rect">
              <a:avLst/>
            </a:prstGeom>
            <a:noFill/>
            <a:ln>
              <a:noFill/>
            </a:ln>
          </p:spPr>
          <p:txBody>
            <a:bodyPr spcFirstLastPara="1" wrap="square" lIns="254000" tIns="254000" rIns="254000" bIns="254000" anchor="ctr" anchorCtr="0">
              <a:noAutofit/>
            </a:bodyPr>
            <a:lstStyle/>
            <a:p>
              <a:pPr marL="0" marR="0" lvl="0" indent="0" algn="ctr" rtl="0">
                <a:lnSpc>
                  <a:spcPct val="150000"/>
                </a:lnSpc>
                <a:spcBef>
                  <a:spcPts val="0"/>
                </a:spcBef>
                <a:spcAft>
                  <a:spcPts val="0"/>
                </a:spcAft>
                <a:buNone/>
              </a:pPr>
              <a:r>
                <a:rPr lang="en-US" sz="4000" b="0" i="0" u="none" strike="noStrike" cap="none">
                  <a:solidFill>
                    <a:srgbClr val="F3F6FA"/>
                  </a:solidFill>
                  <a:latin typeface="Playfair Display Black"/>
                  <a:ea typeface="Playfair Display Black"/>
                  <a:cs typeface="Playfair Display Black"/>
                  <a:sym typeface="Playfair Display Black"/>
                </a:rPr>
                <a:t>add a main point</a:t>
              </a:r>
              <a:endParaRPr/>
            </a:p>
          </p:txBody>
        </p:sp>
      </p:grpSp>
      <p:grpSp>
        <p:nvGrpSpPr>
          <p:cNvPr id="548" name="Google Shape;548;p25"/>
          <p:cNvGrpSpPr/>
          <p:nvPr/>
        </p:nvGrpSpPr>
        <p:grpSpPr>
          <a:xfrm rot="10800000">
            <a:off x="-1918964" y="-3067444"/>
            <a:ext cx="5563581" cy="6847485"/>
            <a:chOff x="0" y="0"/>
            <a:chExt cx="660400" cy="812800"/>
          </a:xfrm>
        </p:grpSpPr>
        <p:sp>
          <p:nvSpPr>
            <p:cNvPr id="549" name="Google Shape;549;p2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0B13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1" name="Google Shape;551;p25"/>
          <p:cNvGrpSpPr/>
          <p:nvPr/>
        </p:nvGrpSpPr>
        <p:grpSpPr>
          <a:xfrm rot="10800000">
            <a:off x="-1593932" y="-2667405"/>
            <a:ext cx="4913519" cy="6047407"/>
            <a:chOff x="0" y="0"/>
            <a:chExt cx="660400" cy="812800"/>
          </a:xfrm>
        </p:grpSpPr>
        <p:sp>
          <p:nvSpPr>
            <p:cNvPr id="552" name="Google Shape;552;p2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0B13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54" name="Google Shape;554;p25"/>
          <p:cNvGrpSpPr/>
          <p:nvPr/>
        </p:nvGrpSpPr>
        <p:grpSpPr>
          <a:xfrm rot="10800000">
            <a:off x="-1273059" y="-2272484"/>
            <a:ext cx="4271771" cy="5257564"/>
            <a:chOff x="0" y="0"/>
            <a:chExt cx="660400" cy="812800"/>
          </a:xfrm>
        </p:grpSpPr>
        <p:sp>
          <p:nvSpPr>
            <p:cNvPr id="555" name="Google Shape;555;p2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0B13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30229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22"/>
                                        </p:tgtEl>
                                        <p:attrNameLst>
                                          <p:attrName>style.visibility</p:attrName>
                                        </p:attrNameLst>
                                      </p:cBhvr>
                                      <p:to>
                                        <p:strVal val="visible"/>
                                      </p:to>
                                    </p:set>
                                    <p:animEffect transition="in" filter="fade">
                                      <p:cBhvr>
                                        <p:cTn id="9" dur="500"/>
                                        <p:tgtEl>
                                          <p:spTgt spid="522"/>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25"/>
                                        </p:tgtEl>
                                        <p:attrNameLst>
                                          <p:attrName>style.visibility</p:attrName>
                                        </p:attrNameLst>
                                      </p:cBhvr>
                                      <p:to>
                                        <p:strVal val="visible"/>
                                      </p:to>
                                    </p:set>
                                  </p:childTnLst>
                                </p:cTn>
                              </p:par>
                            </p:childTnLst>
                          </p:cTn>
                        </p:par>
                        <p:par>
                          <p:cTn id="13" fill="hold">
                            <p:stCondLst>
                              <p:cond delay="501"/>
                            </p:stCondLst>
                            <p:childTnLst>
                              <p:par>
                                <p:cTn id="14" presetID="10" presetClass="entr" presetSubtype="0" fill="hold" nodeType="afterEffect">
                                  <p:stCondLst>
                                    <p:cond delay="0"/>
                                  </p:stCondLst>
                                  <p:childTnLst>
                                    <p:set>
                                      <p:cBhvr>
                                        <p:cTn id="15" dur="1" fill="hold">
                                          <p:stCondLst>
                                            <p:cond delay="0"/>
                                          </p:stCondLst>
                                        </p:cTn>
                                        <p:tgtEl>
                                          <p:spTgt spid="520"/>
                                        </p:tgtEl>
                                        <p:attrNameLst>
                                          <p:attrName>style.visibility</p:attrName>
                                        </p:attrNameLst>
                                      </p:cBhvr>
                                      <p:to>
                                        <p:strVal val="visible"/>
                                      </p:to>
                                    </p:set>
                                    <p:animEffect transition="in" filter="fade">
                                      <p:cBhvr>
                                        <p:cTn id="16" dur="500"/>
                                        <p:tgtEl>
                                          <p:spTgt spid="520"/>
                                        </p:tgtEl>
                                      </p:cBhvr>
                                    </p:animEffect>
                                  </p:childTnLst>
                                </p:cTn>
                              </p:par>
                            </p:childTnLst>
                          </p:cTn>
                        </p:par>
                        <p:par>
                          <p:cTn id="17" fill="hold">
                            <p:stCondLst>
                              <p:cond delay="1001"/>
                            </p:stCondLst>
                            <p:childTnLst>
                              <p:par>
                                <p:cTn id="18" presetID="10" presetClass="entr" presetSubtype="0" fill="hold" nodeType="afterEffect">
                                  <p:stCondLst>
                                    <p:cond delay="0"/>
                                  </p:stCondLst>
                                  <p:childTnLst>
                                    <p:set>
                                      <p:cBhvr>
                                        <p:cTn id="19" dur="1" fill="hold">
                                          <p:stCondLst>
                                            <p:cond delay="0"/>
                                          </p:stCondLst>
                                        </p:cTn>
                                        <p:tgtEl>
                                          <p:spTgt spid="517"/>
                                        </p:tgtEl>
                                        <p:attrNameLst>
                                          <p:attrName>style.visibility</p:attrName>
                                        </p:attrNameLst>
                                      </p:cBhvr>
                                      <p:to>
                                        <p:strVal val="visible"/>
                                      </p:to>
                                    </p:set>
                                    <p:animEffect transition="in" filter="fade">
                                      <p:cBhvr>
                                        <p:cTn id="20" dur="500"/>
                                        <p:tgtEl>
                                          <p:spTgt spid="5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35"/>
                                        </p:tgtEl>
                                        <p:attrNameLst>
                                          <p:attrName>style.visibility</p:attrName>
                                        </p:attrNameLst>
                                      </p:cBhvr>
                                      <p:to>
                                        <p:strVal val="visible"/>
                                      </p:to>
                                    </p:set>
                                    <p:animEffect transition="in" filter="fade">
                                      <p:cBhvr>
                                        <p:cTn id="25" dur="500"/>
                                        <p:tgtEl>
                                          <p:spTgt spid="535"/>
                                        </p:tgtEl>
                                      </p:cBhvr>
                                    </p:animEffect>
                                  </p:childTnLst>
                                </p:cTn>
                              </p:par>
                              <p:par>
                                <p:cTn id="26" presetID="10" presetClass="entr" presetSubtype="0" fill="hold" nodeType="withEffect">
                                  <p:stCondLst>
                                    <p:cond delay="0"/>
                                  </p:stCondLst>
                                  <p:childTnLst>
                                    <p:set>
                                      <p:cBhvr>
                                        <p:cTn id="27" dur="1" fill="hold">
                                          <p:stCondLst>
                                            <p:cond delay="0"/>
                                          </p:stCondLst>
                                        </p:cTn>
                                        <p:tgtEl>
                                          <p:spTgt spid="532"/>
                                        </p:tgtEl>
                                        <p:attrNameLst>
                                          <p:attrName>style.visibility</p:attrName>
                                        </p:attrNameLst>
                                      </p:cBhvr>
                                      <p:to>
                                        <p:strVal val="visible"/>
                                      </p:to>
                                    </p:set>
                                    <p:animEffect transition="in" filter="fade">
                                      <p:cBhvr>
                                        <p:cTn id="28" dur="500"/>
                                        <p:tgtEl>
                                          <p:spTgt spid="532"/>
                                        </p:tgtEl>
                                      </p:cBhvr>
                                    </p:animEffect>
                                  </p:childTnLst>
                                </p:cTn>
                              </p:par>
                              <p:par>
                                <p:cTn id="29" presetID="10" presetClass="entr" presetSubtype="0" fill="hold" nodeType="withEffect">
                                  <p:stCondLst>
                                    <p:cond delay="0"/>
                                  </p:stCondLst>
                                  <p:childTnLst>
                                    <p:set>
                                      <p:cBhvr>
                                        <p:cTn id="30" dur="1" fill="hold">
                                          <p:stCondLst>
                                            <p:cond delay="0"/>
                                          </p:stCondLst>
                                        </p:cTn>
                                        <p:tgtEl>
                                          <p:spTgt spid="531"/>
                                        </p:tgtEl>
                                        <p:attrNameLst>
                                          <p:attrName>style.visibility</p:attrName>
                                        </p:attrNameLst>
                                      </p:cBhvr>
                                      <p:to>
                                        <p:strVal val="visible"/>
                                      </p:to>
                                    </p:set>
                                    <p:animEffect transition="in" filter="fade">
                                      <p:cBhvr>
                                        <p:cTn id="31" dur="500"/>
                                        <p:tgtEl>
                                          <p:spTgt spid="531"/>
                                        </p:tgtEl>
                                      </p:cBhvr>
                                    </p:animEffect>
                                  </p:childTnLst>
                                </p:cTn>
                              </p:par>
                              <p:par>
                                <p:cTn id="32" presetID="10" presetClass="entr" presetSubtype="0" fill="hold" nodeType="withEffect">
                                  <p:stCondLst>
                                    <p:cond delay="0"/>
                                  </p:stCondLst>
                                  <p:childTnLst>
                                    <p:set>
                                      <p:cBhvr>
                                        <p:cTn id="33" dur="1" fill="hold">
                                          <p:stCondLst>
                                            <p:cond delay="0"/>
                                          </p:stCondLst>
                                        </p:cTn>
                                        <p:tgtEl>
                                          <p:spTgt spid="528"/>
                                        </p:tgtEl>
                                        <p:attrNameLst>
                                          <p:attrName>style.visibility</p:attrName>
                                        </p:attrNameLst>
                                      </p:cBhvr>
                                      <p:to>
                                        <p:strVal val="visible"/>
                                      </p:to>
                                    </p:set>
                                    <p:animEffect transition="in" filter="fade">
                                      <p:cBhvr>
                                        <p:cTn id="34" dur="500"/>
                                        <p:tgtEl>
                                          <p:spTgt spid="528"/>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42"/>
                                        </p:tgtEl>
                                        <p:attrNameLst>
                                          <p:attrName>style.visibility</p:attrName>
                                        </p:attrNameLst>
                                      </p:cBhvr>
                                      <p:to>
                                        <p:strVal val="visible"/>
                                      </p:to>
                                    </p:set>
                                    <p:animEffect transition="in" filter="fade">
                                      <p:cBhvr>
                                        <p:cTn id="38" dur="500"/>
                                        <p:tgtEl>
                                          <p:spTgt spid="542"/>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545"/>
                                        </p:tgtEl>
                                        <p:attrNameLst>
                                          <p:attrName>style.visibility</p:attrName>
                                        </p:attrNameLst>
                                      </p:cBhvr>
                                      <p:to>
                                        <p:strVal val="visible"/>
                                      </p:to>
                                    </p:set>
                                    <p:animEffect transition="in" filter="fade">
                                      <p:cBhvr>
                                        <p:cTn id="42" dur="500"/>
                                        <p:tgtEl>
                                          <p:spTgt spid="545"/>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541"/>
                                        </p:tgtEl>
                                        <p:attrNameLst>
                                          <p:attrName>style.visibility</p:attrName>
                                        </p:attrNameLst>
                                      </p:cBhvr>
                                      <p:to>
                                        <p:strVal val="visible"/>
                                      </p:to>
                                    </p:set>
                                    <p:animEffect transition="in" filter="fade">
                                      <p:cBhvr>
                                        <p:cTn id="46" dur="500"/>
                                        <p:tgtEl>
                                          <p:spTgt spid="541"/>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538"/>
                                        </p:tgtEl>
                                        <p:attrNameLst>
                                          <p:attrName>style.visibility</p:attrName>
                                        </p:attrNameLst>
                                      </p:cBhvr>
                                      <p:to>
                                        <p:strVal val="visible"/>
                                      </p:to>
                                    </p:set>
                                    <p:animEffect transition="in" filter="fade">
                                      <p:cBhvr>
                                        <p:cTn id="50" dur="500"/>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35"/>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862" name="Google Shape;862;p35"/>
          <p:cNvGrpSpPr/>
          <p:nvPr/>
        </p:nvGrpSpPr>
        <p:grpSpPr>
          <a:xfrm>
            <a:off x="3729073" y="2503986"/>
            <a:ext cx="10767979" cy="5555793"/>
            <a:chOff x="0" y="-38100"/>
            <a:chExt cx="4274726" cy="2205567"/>
          </a:xfrm>
        </p:grpSpPr>
        <p:sp>
          <p:nvSpPr>
            <p:cNvPr id="863" name="Google Shape;863;p35"/>
            <p:cNvSpPr/>
            <p:nvPr/>
          </p:nvSpPr>
          <p:spPr>
            <a:xfrm>
              <a:off x="0" y="0"/>
              <a:ext cx="4274726" cy="2167467"/>
            </a:xfrm>
            <a:custGeom>
              <a:avLst/>
              <a:gdLst/>
              <a:ahLst/>
              <a:cxnLst/>
              <a:rect l="l" t="t" r="r" b="b"/>
              <a:pathLst>
                <a:path w="4274726" h="2167467" extrusionOk="0">
                  <a:moveTo>
                    <a:pt x="34511" y="0"/>
                  </a:moveTo>
                  <a:lnTo>
                    <a:pt x="4240215" y="0"/>
                  </a:lnTo>
                  <a:cubicBezTo>
                    <a:pt x="4249368" y="0"/>
                    <a:pt x="4258146" y="3636"/>
                    <a:pt x="4264618" y="10108"/>
                  </a:cubicBezTo>
                  <a:cubicBezTo>
                    <a:pt x="4271090" y="16580"/>
                    <a:pt x="4274726" y="25358"/>
                    <a:pt x="4274726" y="34511"/>
                  </a:cubicBezTo>
                  <a:lnTo>
                    <a:pt x="4274726" y="2132956"/>
                  </a:lnTo>
                  <a:cubicBezTo>
                    <a:pt x="4274726" y="2142109"/>
                    <a:pt x="4271090" y="2150887"/>
                    <a:pt x="4264618" y="2157359"/>
                  </a:cubicBezTo>
                  <a:cubicBezTo>
                    <a:pt x="4258146" y="2163831"/>
                    <a:pt x="4249368" y="2167467"/>
                    <a:pt x="4240215" y="2167467"/>
                  </a:cubicBezTo>
                  <a:lnTo>
                    <a:pt x="34511" y="2167467"/>
                  </a:lnTo>
                  <a:cubicBezTo>
                    <a:pt x="25358" y="2167467"/>
                    <a:pt x="16580" y="2163831"/>
                    <a:pt x="10108" y="2157359"/>
                  </a:cubicBezTo>
                  <a:cubicBezTo>
                    <a:pt x="3636" y="2150887"/>
                    <a:pt x="0" y="2142109"/>
                    <a:pt x="0" y="2132956"/>
                  </a:cubicBezTo>
                  <a:lnTo>
                    <a:pt x="0" y="34511"/>
                  </a:lnTo>
                  <a:cubicBezTo>
                    <a:pt x="0" y="25358"/>
                    <a:pt x="3636" y="16580"/>
                    <a:pt x="10108" y="10108"/>
                  </a:cubicBezTo>
                  <a:cubicBezTo>
                    <a:pt x="16580" y="3636"/>
                    <a:pt x="25358" y="0"/>
                    <a:pt x="34511"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35"/>
          <p:cNvSpPr txBox="1"/>
          <p:nvPr/>
        </p:nvSpPr>
        <p:spPr>
          <a:xfrm>
            <a:off x="4484260" y="3539458"/>
            <a:ext cx="9319480" cy="1371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thank you!</a:t>
            </a:r>
            <a:endParaRPr/>
          </a:p>
        </p:txBody>
      </p:sp>
      <p:sp>
        <p:nvSpPr>
          <p:cNvPr id="866" name="Google Shape;866;p35"/>
          <p:cNvSpPr txBox="1"/>
          <p:nvPr/>
        </p:nvSpPr>
        <p:spPr>
          <a:xfrm>
            <a:off x="5969958" y="5282244"/>
            <a:ext cx="6348084" cy="11461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Write a closing statement or call-to-action here.</a:t>
            </a:r>
            <a:endParaRPr/>
          </a:p>
        </p:txBody>
      </p:sp>
      <p:grpSp>
        <p:nvGrpSpPr>
          <p:cNvPr id="867" name="Google Shape;867;p35"/>
          <p:cNvGrpSpPr/>
          <p:nvPr/>
        </p:nvGrpSpPr>
        <p:grpSpPr>
          <a:xfrm>
            <a:off x="8378227" y="7049528"/>
            <a:ext cx="406823" cy="408647"/>
            <a:chOff x="1813" y="0"/>
            <a:chExt cx="809173" cy="812800"/>
          </a:xfrm>
        </p:grpSpPr>
        <p:sp>
          <p:nvSpPr>
            <p:cNvPr id="868" name="Google Shape;868;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0" name="Google Shape;870;p35"/>
          <p:cNvGrpSpPr/>
          <p:nvPr/>
        </p:nvGrpSpPr>
        <p:grpSpPr>
          <a:xfrm>
            <a:off x="8941902" y="7049528"/>
            <a:ext cx="406823" cy="408647"/>
            <a:chOff x="1813" y="0"/>
            <a:chExt cx="809173" cy="812800"/>
          </a:xfrm>
        </p:grpSpPr>
        <p:sp>
          <p:nvSpPr>
            <p:cNvPr id="871" name="Google Shape;871;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3" name="Google Shape;873;p35"/>
          <p:cNvGrpSpPr/>
          <p:nvPr/>
        </p:nvGrpSpPr>
        <p:grpSpPr>
          <a:xfrm>
            <a:off x="9502949" y="7049528"/>
            <a:ext cx="406823" cy="408647"/>
            <a:chOff x="1813" y="0"/>
            <a:chExt cx="809173" cy="812800"/>
          </a:xfrm>
        </p:grpSpPr>
        <p:sp>
          <p:nvSpPr>
            <p:cNvPr id="874" name="Google Shape;874;p3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6" name="Google Shape;876;p35"/>
          <p:cNvGrpSpPr/>
          <p:nvPr/>
        </p:nvGrpSpPr>
        <p:grpSpPr>
          <a:xfrm>
            <a:off x="15248741" y="5672661"/>
            <a:ext cx="6078519" cy="7481254"/>
            <a:chOff x="0" y="0"/>
            <a:chExt cx="8104692" cy="9975005"/>
          </a:xfrm>
        </p:grpSpPr>
        <p:grpSp>
          <p:nvGrpSpPr>
            <p:cNvPr id="877" name="Google Shape;877;p35"/>
            <p:cNvGrpSpPr/>
            <p:nvPr/>
          </p:nvGrpSpPr>
          <p:grpSpPr>
            <a:xfrm>
              <a:off x="0" y="0"/>
              <a:ext cx="8104692" cy="9975005"/>
              <a:chOff x="0" y="0"/>
              <a:chExt cx="660400" cy="812800"/>
            </a:xfrm>
          </p:grpSpPr>
          <p:sp>
            <p:nvSpPr>
              <p:cNvPr id="878" name="Google Shape;878;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0" name="Google Shape;880;p35"/>
            <p:cNvGrpSpPr/>
            <p:nvPr/>
          </p:nvGrpSpPr>
          <p:grpSpPr>
            <a:xfrm>
              <a:off x="473486" y="582752"/>
              <a:ext cx="7157719" cy="8809501"/>
              <a:chOff x="0" y="0"/>
              <a:chExt cx="660400" cy="812800"/>
            </a:xfrm>
          </p:grpSpPr>
          <p:sp>
            <p:nvSpPr>
              <p:cNvPr id="881" name="Google Shape;881;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3" name="Google Shape;883;p35"/>
            <p:cNvGrpSpPr/>
            <p:nvPr/>
          </p:nvGrpSpPr>
          <p:grpSpPr>
            <a:xfrm>
              <a:off x="940916" y="1158050"/>
              <a:ext cx="6222860" cy="7658905"/>
              <a:chOff x="0" y="0"/>
              <a:chExt cx="660400" cy="812800"/>
            </a:xfrm>
          </p:grpSpPr>
          <p:sp>
            <p:nvSpPr>
              <p:cNvPr id="884" name="Google Shape;884;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886" name="Google Shape;886;p35"/>
          <p:cNvGrpSpPr/>
          <p:nvPr/>
        </p:nvGrpSpPr>
        <p:grpSpPr>
          <a:xfrm rot="10800000">
            <a:off x="-2349446" y="-3255996"/>
            <a:ext cx="6078519" cy="7481254"/>
            <a:chOff x="0" y="0"/>
            <a:chExt cx="8104692" cy="9975005"/>
          </a:xfrm>
        </p:grpSpPr>
        <p:grpSp>
          <p:nvGrpSpPr>
            <p:cNvPr id="887" name="Google Shape;887;p35"/>
            <p:cNvGrpSpPr/>
            <p:nvPr/>
          </p:nvGrpSpPr>
          <p:grpSpPr>
            <a:xfrm>
              <a:off x="0" y="0"/>
              <a:ext cx="8104692" cy="9975005"/>
              <a:chOff x="0" y="0"/>
              <a:chExt cx="660400" cy="812800"/>
            </a:xfrm>
          </p:grpSpPr>
          <p:sp>
            <p:nvSpPr>
              <p:cNvPr id="888" name="Google Shape;888;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0" name="Google Shape;890;p35"/>
            <p:cNvGrpSpPr/>
            <p:nvPr/>
          </p:nvGrpSpPr>
          <p:grpSpPr>
            <a:xfrm>
              <a:off x="473486" y="582752"/>
              <a:ext cx="7157719" cy="8809501"/>
              <a:chOff x="0" y="0"/>
              <a:chExt cx="660400" cy="812800"/>
            </a:xfrm>
          </p:grpSpPr>
          <p:sp>
            <p:nvSpPr>
              <p:cNvPr id="891" name="Google Shape;891;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3" name="Google Shape;893;p35"/>
            <p:cNvGrpSpPr/>
            <p:nvPr/>
          </p:nvGrpSpPr>
          <p:grpSpPr>
            <a:xfrm>
              <a:off x="940916" y="1158050"/>
              <a:ext cx="6222860" cy="7658905"/>
              <a:chOff x="0" y="0"/>
              <a:chExt cx="660400" cy="812800"/>
            </a:xfrm>
          </p:grpSpPr>
          <p:sp>
            <p:nvSpPr>
              <p:cNvPr id="894" name="Google Shape;894;p35"/>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animEffect transition="in" filter="fade">
                                      <p:cBhvr>
                                        <p:cTn id="7" dur="500"/>
                                        <p:tgtEl>
                                          <p:spTgt spid="86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66"/>
                                        </p:tgtEl>
                                        <p:attrNameLst>
                                          <p:attrName>style.visibility</p:attrName>
                                        </p:attrNameLst>
                                      </p:cBhvr>
                                      <p:to>
                                        <p:strVal val="visible"/>
                                      </p:to>
                                    </p:set>
                                    <p:animEffect transition="in" filter="fade">
                                      <p:cBhvr>
                                        <p:cTn id="11" dur="500"/>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899"/>
        <p:cNvGrpSpPr/>
        <p:nvPr/>
      </p:nvGrpSpPr>
      <p:grpSpPr>
        <a:xfrm>
          <a:off x="0" y="0"/>
          <a:ext cx="0" cy="0"/>
          <a:chOff x="0" y="0"/>
          <a:chExt cx="0" cy="0"/>
        </a:xfrm>
      </p:grpSpPr>
      <p:pic>
        <p:nvPicPr>
          <p:cNvPr id="900" name="Google Shape;900;p36"/>
          <p:cNvPicPr preferRelativeResize="0"/>
          <p:nvPr/>
        </p:nvPicPr>
        <p:blipFill rotWithShape="1">
          <a:blip r:embed="rId3">
            <a:alphaModFix/>
          </a:blip>
          <a:srcRect t="17941" b="17940"/>
          <a:stretch/>
        </p:blipFill>
        <p:spPr>
          <a:xfrm>
            <a:off x="744622" y="4210867"/>
            <a:ext cx="3718849" cy="3576634"/>
          </a:xfrm>
          <a:prstGeom prst="rect">
            <a:avLst/>
          </a:prstGeom>
          <a:noFill/>
          <a:ln>
            <a:noFill/>
          </a:ln>
        </p:spPr>
      </p:pic>
      <p:sp>
        <p:nvSpPr>
          <p:cNvPr id="901" name="Google Shape;901;p36"/>
          <p:cNvSpPr txBox="1"/>
          <p:nvPr/>
        </p:nvSpPr>
        <p:spPr>
          <a:xfrm>
            <a:off x="744622" y="486388"/>
            <a:ext cx="8990671" cy="2438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a:solidFill>
                  <a:srgbClr val="0B1320"/>
                </a:solidFill>
                <a:latin typeface="Playfair Display Black"/>
                <a:ea typeface="Playfair Display Black"/>
                <a:cs typeface="Playfair Display Black"/>
                <a:sym typeface="Playfair Display Black"/>
              </a:rPr>
              <a:t>add a team </a:t>
            </a:r>
            <a:endParaRPr/>
          </a:p>
          <a:p>
            <a:pPr marL="0" marR="0" lvl="0" indent="0" algn="l" rtl="0">
              <a:lnSpc>
                <a:spcPct val="120000"/>
              </a:lnSpc>
              <a:spcBef>
                <a:spcPts val="0"/>
              </a:spcBef>
              <a:spcAft>
                <a:spcPts val="0"/>
              </a:spcAft>
              <a:buNone/>
            </a:pPr>
            <a:r>
              <a:rPr lang="en-US" sz="8000" b="0" i="0" u="none" strike="noStrike" cap="none">
                <a:solidFill>
                  <a:srgbClr val="0B1320"/>
                </a:solidFill>
                <a:latin typeface="Playfair Display Black"/>
                <a:ea typeface="Playfair Display Black"/>
                <a:cs typeface="Playfair Display Black"/>
                <a:sym typeface="Playfair Display Black"/>
              </a:rPr>
              <a:t>members page</a:t>
            </a:r>
            <a:endParaRPr/>
          </a:p>
        </p:txBody>
      </p:sp>
      <p:sp>
        <p:nvSpPr>
          <p:cNvPr id="902" name="Google Shape;902;p36"/>
          <p:cNvSpPr txBox="1"/>
          <p:nvPr/>
        </p:nvSpPr>
        <p:spPr>
          <a:xfrm>
            <a:off x="784572" y="3280488"/>
            <a:ext cx="12322500" cy="5388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Elaborate on what you want to discuss. </a:t>
            </a:r>
            <a:endParaRPr/>
          </a:p>
        </p:txBody>
      </p:sp>
      <p:grpSp>
        <p:nvGrpSpPr>
          <p:cNvPr id="903" name="Google Shape;903;p36"/>
          <p:cNvGrpSpPr/>
          <p:nvPr/>
        </p:nvGrpSpPr>
        <p:grpSpPr>
          <a:xfrm>
            <a:off x="744622" y="7970469"/>
            <a:ext cx="3773570" cy="1847908"/>
            <a:chOff x="0" y="-38100"/>
            <a:chExt cx="1737603" cy="850900"/>
          </a:xfrm>
        </p:grpSpPr>
        <p:sp>
          <p:nvSpPr>
            <p:cNvPr id="904" name="Google Shape;904;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6" name="Google Shape;906;p36"/>
          <p:cNvGrpSpPr/>
          <p:nvPr/>
        </p:nvGrpSpPr>
        <p:grpSpPr>
          <a:xfrm>
            <a:off x="1389183" y="8246193"/>
            <a:ext cx="2429727" cy="964898"/>
            <a:chOff x="0" y="-19050"/>
            <a:chExt cx="3239636" cy="1286530"/>
          </a:xfrm>
        </p:grpSpPr>
        <p:sp>
          <p:nvSpPr>
            <p:cNvPr id="907" name="Google Shape;907;p36"/>
            <p:cNvSpPr txBox="1"/>
            <p:nvPr/>
          </p:nvSpPr>
          <p:spPr>
            <a:xfrm>
              <a:off x="0" y="-19050"/>
              <a:ext cx="3239636" cy="57785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a:solidFill>
                    <a:srgbClr val="191919"/>
                  </a:solidFill>
                  <a:latin typeface="Roboto"/>
                  <a:ea typeface="Roboto"/>
                  <a:cs typeface="Roboto"/>
                  <a:sym typeface="Roboto"/>
                </a:rPr>
                <a:t> Name</a:t>
              </a:r>
              <a:endParaRPr/>
            </a:p>
          </p:txBody>
        </p:sp>
        <p:sp>
          <p:nvSpPr>
            <p:cNvPr id="908" name="Google Shape;908;p36"/>
            <p:cNvSpPr txBox="1"/>
            <p:nvPr/>
          </p:nvSpPr>
          <p:spPr>
            <a:xfrm>
              <a:off x="0" y="813455"/>
              <a:ext cx="3239636" cy="454025"/>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191919"/>
                  </a:solidFill>
                  <a:latin typeface="Roboto"/>
                  <a:ea typeface="Roboto"/>
                  <a:cs typeface="Roboto"/>
                  <a:sym typeface="Roboto"/>
                </a:rPr>
                <a:t>Title or Position</a:t>
              </a:r>
              <a:endParaRPr/>
            </a:p>
          </p:txBody>
        </p:sp>
      </p:grpSp>
      <p:pic>
        <p:nvPicPr>
          <p:cNvPr id="909" name="Google Shape;909;p36"/>
          <p:cNvPicPr preferRelativeResize="0"/>
          <p:nvPr/>
        </p:nvPicPr>
        <p:blipFill rotWithShape="1">
          <a:blip r:embed="rId4">
            <a:alphaModFix/>
          </a:blip>
          <a:srcRect l="1003" t="6263" r="34020"/>
          <a:stretch/>
        </p:blipFill>
        <p:spPr>
          <a:xfrm>
            <a:off x="5086350" y="4210867"/>
            <a:ext cx="3718849" cy="3576634"/>
          </a:xfrm>
          <a:prstGeom prst="rect">
            <a:avLst/>
          </a:prstGeom>
          <a:noFill/>
          <a:ln>
            <a:noFill/>
          </a:ln>
        </p:spPr>
      </p:pic>
      <p:grpSp>
        <p:nvGrpSpPr>
          <p:cNvPr id="910" name="Google Shape;910;p36"/>
          <p:cNvGrpSpPr/>
          <p:nvPr/>
        </p:nvGrpSpPr>
        <p:grpSpPr>
          <a:xfrm>
            <a:off x="5086350" y="7970469"/>
            <a:ext cx="3773570" cy="1847908"/>
            <a:chOff x="0" y="-38100"/>
            <a:chExt cx="1737603" cy="850900"/>
          </a:xfrm>
        </p:grpSpPr>
        <p:sp>
          <p:nvSpPr>
            <p:cNvPr id="911" name="Google Shape;911;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3" name="Google Shape;913;p36"/>
          <p:cNvGrpSpPr/>
          <p:nvPr/>
        </p:nvGrpSpPr>
        <p:grpSpPr>
          <a:xfrm>
            <a:off x="5730911" y="8246193"/>
            <a:ext cx="2429727" cy="964898"/>
            <a:chOff x="0" y="-19050"/>
            <a:chExt cx="3239636" cy="1286530"/>
          </a:xfrm>
        </p:grpSpPr>
        <p:sp>
          <p:nvSpPr>
            <p:cNvPr id="914" name="Google Shape;914;p36"/>
            <p:cNvSpPr txBox="1"/>
            <p:nvPr/>
          </p:nvSpPr>
          <p:spPr>
            <a:xfrm>
              <a:off x="0" y="-19050"/>
              <a:ext cx="3239636" cy="57785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a:solidFill>
                    <a:srgbClr val="191919"/>
                  </a:solidFill>
                  <a:latin typeface="Roboto"/>
                  <a:ea typeface="Roboto"/>
                  <a:cs typeface="Roboto"/>
                  <a:sym typeface="Roboto"/>
                </a:rPr>
                <a:t> Name</a:t>
              </a:r>
              <a:endParaRPr/>
            </a:p>
          </p:txBody>
        </p:sp>
        <p:sp>
          <p:nvSpPr>
            <p:cNvPr id="915" name="Google Shape;915;p36"/>
            <p:cNvSpPr txBox="1"/>
            <p:nvPr/>
          </p:nvSpPr>
          <p:spPr>
            <a:xfrm>
              <a:off x="0" y="813455"/>
              <a:ext cx="3239636" cy="454025"/>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191919"/>
                  </a:solidFill>
                  <a:latin typeface="Roboto"/>
                  <a:ea typeface="Roboto"/>
                  <a:cs typeface="Roboto"/>
                  <a:sym typeface="Roboto"/>
                </a:rPr>
                <a:t>Title or Position</a:t>
              </a:r>
              <a:endParaRPr/>
            </a:p>
          </p:txBody>
        </p:sp>
      </p:grpSp>
      <p:pic>
        <p:nvPicPr>
          <p:cNvPr id="916" name="Google Shape;916;p36"/>
          <p:cNvPicPr preferRelativeResize="0"/>
          <p:nvPr/>
        </p:nvPicPr>
        <p:blipFill rotWithShape="1">
          <a:blip r:embed="rId5">
            <a:alphaModFix/>
          </a:blip>
          <a:srcRect t="13096" b="22785"/>
          <a:stretch/>
        </p:blipFill>
        <p:spPr>
          <a:xfrm>
            <a:off x="9428078" y="4210867"/>
            <a:ext cx="3718849" cy="3576634"/>
          </a:xfrm>
          <a:prstGeom prst="rect">
            <a:avLst/>
          </a:prstGeom>
          <a:noFill/>
          <a:ln>
            <a:noFill/>
          </a:ln>
        </p:spPr>
      </p:pic>
      <p:grpSp>
        <p:nvGrpSpPr>
          <p:cNvPr id="917" name="Google Shape;917;p36"/>
          <p:cNvGrpSpPr/>
          <p:nvPr/>
        </p:nvGrpSpPr>
        <p:grpSpPr>
          <a:xfrm>
            <a:off x="9428078" y="7970469"/>
            <a:ext cx="3773570" cy="1847908"/>
            <a:chOff x="0" y="-38100"/>
            <a:chExt cx="1737603" cy="850900"/>
          </a:xfrm>
        </p:grpSpPr>
        <p:sp>
          <p:nvSpPr>
            <p:cNvPr id="918" name="Google Shape;918;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0" name="Google Shape;920;p36"/>
          <p:cNvGrpSpPr/>
          <p:nvPr/>
        </p:nvGrpSpPr>
        <p:grpSpPr>
          <a:xfrm>
            <a:off x="10072639" y="8246193"/>
            <a:ext cx="2429727" cy="964898"/>
            <a:chOff x="0" y="-19050"/>
            <a:chExt cx="3239636" cy="1286530"/>
          </a:xfrm>
        </p:grpSpPr>
        <p:sp>
          <p:nvSpPr>
            <p:cNvPr id="921" name="Google Shape;921;p36"/>
            <p:cNvSpPr txBox="1"/>
            <p:nvPr/>
          </p:nvSpPr>
          <p:spPr>
            <a:xfrm>
              <a:off x="0" y="-19050"/>
              <a:ext cx="3239636" cy="57785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a:solidFill>
                    <a:srgbClr val="191919"/>
                  </a:solidFill>
                  <a:latin typeface="Roboto"/>
                  <a:ea typeface="Roboto"/>
                  <a:cs typeface="Roboto"/>
                  <a:sym typeface="Roboto"/>
                </a:rPr>
                <a:t> Name</a:t>
              </a:r>
              <a:endParaRPr/>
            </a:p>
          </p:txBody>
        </p:sp>
        <p:sp>
          <p:nvSpPr>
            <p:cNvPr id="922" name="Google Shape;922;p36"/>
            <p:cNvSpPr txBox="1"/>
            <p:nvPr/>
          </p:nvSpPr>
          <p:spPr>
            <a:xfrm>
              <a:off x="0" y="813455"/>
              <a:ext cx="3239636" cy="454025"/>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191919"/>
                  </a:solidFill>
                  <a:latin typeface="Roboto"/>
                  <a:ea typeface="Roboto"/>
                  <a:cs typeface="Roboto"/>
                  <a:sym typeface="Roboto"/>
                </a:rPr>
                <a:t>Title or Position</a:t>
              </a:r>
              <a:endParaRPr/>
            </a:p>
          </p:txBody>
        </p:sp>
      </p:grpSp>
      <p:pic>
        <p:nvPicPr>
          <p:cNvPr id="923" name="Google Shape;923;p36"/>
          <p:cNvPicPr preferRelativeResize="0"/>
          <p:nvPr/>
        </p:nvPicPr>
        <p:blipFill rotWithShape="1">
          <a:blip r:embed="rId6">
            <a:alphaModFix/>
          </a:blip>
          <a:srcRect t="17941" b="17940"/>
          <a:stretch/>
        </p:blipFill>
        <p:spPr>
          <a:xfrm>
            <a:off x="13769806" y="4210867"/>
            <a:ext cx="3718849" cy="3576634"/>
          </a:xfrm>
          <a:prstGeom prst="rect">
            <a:avLst/>
          </a:prstGeom>
          <a:noFill/>
          <a:ln>
            <a:noFill/>
          </a:ln>
        </p:spPr>
      </p:pic>
      <p:grpSp>
        <p:nvGrpSpPr>
          <p:cNvPr id="924" name="Google Shape;924;p36"/>
          <p:cNvGrpSpPr/>
          <p:nvPr/>
        </p:nvGrpSpPr>
        <p:grpSpPr>
          <a:xfrm>
            <a:off x="13769806" y="7970469"/>
            <a:ext cx="3773570" cy="1847908"/>
            <a:chOff x="0" y="-38100"/>
            <a:chExt cx="1737603" cy="850900"/>
          </a:xfrm>
        </p:grpSpPr>
        <p:sp>
          <p:nvSpPr>
            <p:cNvPr id="925" name="Google Shape;925;p36"/>
            <p:cNvSpPr/>
            <p:nvPr/>
          </p:nvSpPr>
          <p:spPr>
            <a:xfrm>
              <a:off x="0" y="0"/>
              <a:ext cx="1737603" cy="628605"/>
            </a:xfrm>
            <a:custGeom>
              <a:avLst/>
              <a:gdLst/>
              <a:ahLst/>
              <a:cxnLst/>
              <a:rect l="l" t="t" r="r" b="b"/>
              <a:pathLst>
                <a:path w="1737603" h="628605" extrusionOk="0">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7" name="Google Shape;927;p36"/>
          <p:cNvGrpSpPr/>
          <p:nvPr/>
        </p:nvGrpSpPr>
        <p:grpSpPr>
          <a:xfrm>
            <a:off x="14414367" y="8246193"/>
            <a:ext cx="2429727" cy="964898"/>
            <a:chOff x="0" y="-19050"/>
            <a:chExt cx="3239636" cy="1286530"/>
          </a:xfrm>
        </p:grpSpPr>
        <p:sp>
          <p:nvSpPr>
            <p:cNvPr id="928" name="Google Shape;928;p36"/>
            <p:cNvSpPr txBox="1"/>
            <p:nvPr/>
          </p:nvSpPr>
          <p:spPr>
            <a:xfrm>
              <a:off x="0" y="-19050"/>
              <a:ext cx="3239636" cy="577850"/>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None/>
              </a:pPr>
              <a:r>
                <a:rPr lang="en-US" sz="2799" b="1" i="0" u="none" strike="noStrike" cap="none">
                  <a:solidFill>
                    <a:srgbClr val="191919"/>
                  </a:solidFill>
                  <a:latin typeface="Roboto"/>
                  <a:ea typeface="Roboto"/>
                  <a:cs typeface="Roboto"/>
                  <a:sym typeface="Roboto"/>
                </a:rPr>
                <a:t> Name</a:t>
              </a:r>
              <a:endParaRPr/>
            </a:p>
          </p:txBody>
        </p:sp>
        <p:sp>
          <p:nvSpPr>
            <p:cNvPr id="929" name="Google Shape;929;p36"/>
            <p:cNvSpPr txBox="1"/>
            <p:nvPr/>
          </p:nvSpPr>
          <p:spPr>
            <a:xfrm>
              <a:off x="0" y="813455"/>
              <a:ext cx="3239636" cy="454025"/>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0" i="0" u="none" strike="noStrike" cap="none">
                  <a:solidFill>
                    <a:srgbClr val="191919"/>
                  </a:solidFill>
                  <a:latin typeface="Roboto"/>
                  <a:ea typeface="Roboto"/>
                  <a:cs typeface="Roboto"/>
                  <a:sym typeface="Roboto"/>
                </a:rPr>
                <a:t>Title or Position</a:t>
              </a:r>
              <a:endParaRPr/>
            </a:p>
          </p:txBody>
        </p:sp>
      </p:grpSp>
      <p:cxnSp>
        <p:nvCxnSpPr>
          <p:cNvPr id="930" name="Google Shape;930;p36"/>
          <p:cNvCxnSpPr/>
          <p:nvPr/>
        </p:nvCxnSpPr>
        <p:spPr>
          <a:xfrm>
            <a:off x="7164525" y="1233024"/>
            <a:ext cx="8289292" cy="0"/>
          </a:xfrm>
          <a:prstGeom prst="straightConnector1">
            <a:avLst/>
          </a:prstGeom>
          <a:noFill/>
          <a:ln w="38100" cap="flat" cmpd="sng">
            <a:solidFill>
              <a:srgbClr val="0B1320"/>
            </a:solidFill>
            <a:prstDash val="solid"/>
            <a:round/>
            <a:headEnd type="none" w="sm" len="sm"/>
            <a:tailEnd type="none" w="sm" len="sm"/>
          </a:ln>
        </p:spPr>
      </p:cxnSp>
      <p:grpSp>
        <p:nvGrpSpPr>
          <p:cNvPr id="931" name="Google Shape;931;p36"/>
          <p:cNvGrpSpPr/>
          <p:nvPr/>
        </p:nvGrpSpPr>
        <p:grpSpPr>
          <a:xfrm>
            <a:off x="15956198" y="1028700"/>
            <a:ext cx="406823" cy="408647"/>
            <a:chOff x="1813" y="0"/>
            <a:chExt cx="809173" cy="812800"/>
          </a:xfrm>
        </p:grpSpPr>
        <p:sp>
          <p:nvSpPr>
            <p:cNvPr id="932" name="Google Shape;932;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4" name="Google Shape;934;p36"/>
          <p:cNvGrpSpPr/>
          <p:nvPr/>
        </p:nvGrpSpPr>
        <p:grpSpPr>
          <a:xfrm>
            <a:off x="16519873" y="1028700"/>
            <a:ext cx="406823" cy="408647"/>
            <a:chOff x="1813" y="0"/>
            <a:chExt cx="809173" cy="812800"/>
          </a:xfrm>
        </p:grpSpPr>
        <p:sp>
          <p:nvSpPr>
            <p:cNvPr id="935" name="Google Shape;935;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7" name="Google Shape;937;p36"/>
          <p:cNvGrpSpPr/>
          <p:nvPr/>
        </p:nvGrpSpPr>
        <p:grpSpPr>
          <a:xfrm>
            <a:off x="17080920" y="1028700"/>
            <a:ext cx="406823" cy="408647"/>
            <a:chOff x="1813" y="0"/>
            <a:chExt cx="809173" cy="812800"/>
          </a:xfrm>
        </p:grpSpPr>
        <p:sp>
          <p:nvSpPr>
            <p:cNvPr id="938" name="Google Shape;938;p3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
                                        </p:tgtEl>
                                        <p:attrNameLst>
                                          <p:attrName>style.visibility</p:attrName>
                                        </p:attrNameLst>
                                      </p:cBhvr>
                                      <p:to>
                                        <p:strVal val="visible"/>
                                      </p:to>
                                    </p:set>
                                    <p:animEffect transition="in" filter="fade">
                                      <p:cBhvr>
                                        <p:cTn id="7" dur="500"/>
                                        <p:tgtEl>
                                          <p:spTgt spid="90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2"/>
                                        </p:tgtEl>
                                        <p:attrNameLst>
                                          <p:attrName>style.visibility</p:attrName>
                                        </p:attrNameLst>
                                      </p:cBhvr>
                                      <p:to>
                                        <p:strVal val="visible"/>
                                      </p:to>
                                    </p:set>
                                    <p:animEffect transition="in" filter="fade">
                                      <p:cBhvr>
                                        <p:cTn id="11" dur="500"/>
                                        <p:tgtEl>
                                          <p:spTgt spid="90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06"/>
                                        </p:tgtEl>
                                        <p:attrNameLst>
                                          <p:attrName>style.visibility</p:attrName>
                                        </p:attrNameLst>
                                      </p:cBhvr>
                                      <p:to>
                                        <p:strVal val="visible"/>
                                      </p:to>
                                    </p:set>
                                    <p:animEffect transition="in" filter="fade">
                                      <p:cBhvr>
                                        <p:cTn id="16" dur="500"/>
                                        <p:tgtEl>
                                          <p:spTgt spid="906"/>
                                        </p:tgtEl>
                                      </p:cBhvr>
                                    </p:animEffect>
                                  </p:childTnLst>
                                </p:cTn>
                              </p:par>
                              <p:par>
                                <p:cTn id="17" presetID="10" presetClass="entr" presetSubtype="0" fill="hold" nodeType="withEffect">
                                  <p:stCondLst>
                                    <p:cond delay="0"/>
                                  </p:stCondLst>
                                  <p:childTnLst>
                                    <p:set>
                                      <p:cBhvr>
                                        <p:cTn id="18" dur="1" fill="hold">
                                          <p:stCondLst>
                                            <p:cond delay="0"/>
                                          </p:stCondLst>
                                        </p:cTn>
                                        <p:tgtEl>
                                          <p:spTgt spid="903"/>
                                        </p:tgtEl>
                                        <p:attrNameLst>
                                          <p:attrName>style.visibility</p:attrName>
                                        </p:attrNameLst>
                                      </p:cBhvr>
                                      <p:to>
                                        <p:strVal val="visible"/>
                                      </p:to>
                                    </p:set>
                                    <p:animEffect transition="in" filter="fade">
                                      <p:cBhvr>
                                        <p:cTn id="19" dur="500"/>
                                        <p:tgtEl>
                                          <p:spTgt spid="90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13"/>
                                        </p:tgtEl>
                                        <p:attrNameLst>
                                          <p:attrName>style.visibility</p:attrName>
                                        </p:attrNameLst>
                                      </p:cBhvr>
                                      <p:to>
                                        <p:strVal val="visible"/>
                                      </p:to>
                                    </p:set>
                                    <p:animEffect transition="in" filter="fade">
                                      <p:cBhvr>
                                        <p:cTn id="24" dur="500"/>
                                        <p:tgtEl>
                                          <p:spTgt spid="913"/>
                                        </p:tgtEl>
                                      </p:cBhvr>
                                    </p:animEffect>
                                  </p:childTnLst>
                                </p:cTn>
                              </p:par>
                              <p:par>
                                <p:cTn id="25" presetID="10" presetClass="entr" presetSubtype="0" fill="hold" nodeType="withEffect">
                                  <p:stCondLst>
                                    <p:cond delay="0"/>
                                  </p:stCondLst>
                                  <p:childTnLst>
                                    <p:set>
                                      <p:cBhvr>
                                        <p:cTn id="26" dur="1" fill="hold">
                                          <p:stCondLst>
                                            <p:cond delay="0"/>
                                          </p:stCondLst>
                                        </p:cTn>
                                        <p:tgtEl>
                                          <p:spTgt spid="910"/>
                                        </p:tgtEl>
                                        <p:attrNameLst>
                                          <p:attrName>style.visibility</p:attrName>
                                        </p:attrNameLst>
                                      </p:cBhvr>
                                      <p:to>
                                        <p:strVal val="visible"/>
                                      </p:to>
                                    </p:set>
                                    <p:animEffect transition="in" filter="fade">
                                      <p:cBhvr>
                                        <p:cTn id="27" dur="500"/>
                                        <p:tgtEl>
                                          <p:spTgt spid="9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17"/>
                                        </p:tgtEl>
                                        <p:attrNameLst>
                                          <p:attrName>style.visibility</p:attrName>
                                        </p:attrNameLst>
                                      </p:cBhvr>
                                      <p:to>
                                        <p:strVal val="visible"/>
                                      </p:to>
                                    </p:set>
                                    <p:animEffect transition="in" filter="fade">
                                      <p:cBhvr>
                                        <p:cTn id="32" dur="500"/>
                                        <p:tgtEl>
                                          <p:spTgt spid="917"/>
                                        </p:tgtEl>
                                      </p:cBhvr>
                                    </p:animEffect>
                                  </p:childTnLst>
                                </p:cTn>
                              </p:par>
                              <p:par>
                                <p:cTn id="33" presetID="10" presetClass="entr" presetSubtype="0" fill="hold" nodeType="withEffect">
                                  <p:stCondLst>
                                    <p:cond delay="0"/>
                                  </p:stCondLst>
                                  <p:childTnLst>
                                    <p:set>
                                      <p:cBhvr>
                                        <p:cTn id="34" dur="1" fill="hold">
                                          <p:stCondLst>
                                            <p:cond delay="0"/>
                                          </p:stCondLst>
                                        </p:cTn>
                                        <p:tgtEl>
                                          <p:spTgt spid="920"/>
                                        </p:tgtEl>
                                        <p:attrNameLst>
                                          <p:attrName>style.visibility</p:attrName>
                                        </p:attrNameLst>
                                      </p:cBhvr>
                                      <p:to>
                                        <p:strVal val="visible"/>
                                      </p:to>
                                    </p:set>
                                    <p:animEffect transition="in" filter="fade">
                                      <p:cBhvr>
                                        <p:cTn id="35" dur="500"/>
                                        <p:tgtEl>
                                          <p:spTgt spid="9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24"/>
                                        </p:tgtEl>
                                        <p:attrNameLst>
                                          <p:attrName>style.visibility</p:attrName>
                                        </p:attrNameLst>
                                      </p:cBhvr>
                                      <p:to>
                                        <p:strVal val="visible"/>
                                      </p:to>
                                    </p:set>
                                    <p:animEffect transition="in" filter="fade">
                                      <p:cBhvr>
                                        <p:cTn id="40" dur="500"/>
                                        <p:tgtEl>
                                          <p:spTgt spid="924"/>
                                        </p:tgtEl>
                                      </p:cBhvr>
                                    </p:animEffect>
                                  </p:childTnLst>
                                </p:cTn>
                              </p:par>
                              <p:par>
                                <p:cTn id="41" presetID="10" presetClass="entr" presetSubtype="0" fill="hold" nodeType="withEffect">
                                  <p:stCondLst>
                                    <p:cond delay="0"/>
                                  </p:stCondLst>
                                  <p:childTnLst>
                                    <p:set>
                                      <p:cBhvr>
                                        <p:cTn id="42" dur="1" fill="hold">
                                          <p:stCondLst>
                                            <p:cond delay="0"/>
                                          </p:stCondLst>
                                        </p:cTn>
                                        <p:tgtEl>
                                          <p:spTgt spid="927"/>
                                        </p:tgtEl>
                                        <p:attrNameLst>
                                          <p:attrName>style.visibility</p:attrName>
                                        </p:attrNameLst>
                                      </p:cBhvr>
                                      <p:to>
                                        <p:strVal val="visible"/>
                                      </p:to>
                                    </p:set>
                                    <p:animEffect transition="in" filter="fade">
                                      <p:cBhvr>
                                        <p:cTn id="43" dur="500"/>
                                        <p:tgtEl>
                                          <p:spTgt spid="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43"/>
        <p:cNvGrpSpPr/>
        <p:nvPr/>
      </p:nvGrpSpPr>
      <p:grpSpPr>
        <a:xfrm>
          <a:off x="0" y="0"/>
          <a:ext cx="0" cy="0"/>
          <a:chOff x="0" y="0"/>
          <a:chExt cx="0" cy="0"/>
        </a:xfrm>
      </p:grpSpPr>
      <p:sp>
        <p:nvSpPr>
          <p:cNvPr id="944" name="Google Shape;944;p37"/>
          <p:cNvSpPr txBox="1"/>
          <p:nvPr/>
        </p:nvSpPr>
        <p:spPr>
          <a:xfrm>
            <a:off x="1028700" y="439475"/>
            <a:ext cx="8794895" cy="1533525"/>
          </a:xfrm>
          <a:prstGeom prst="rect">
            <a:avLst/>
          </a:prstGeom>
          <a:noFill/>
          <a:ln>
            <a:noFill/>
          </a:ln>
        </p:spPr>
        <p:txBody>
          <a:bodyPr spcFirstLastPara="1" wrap="square" lIns="0" tIns="0" rIns="0" bIns="0" anchor="t" anchorCtr="0">
            <a:spAutoFit/>
          </a:bodyPr>
          <a:lstStyle/>
          <a:p>
            <a:pPr marL="0" marR="0" lvl="0" indent="0" algn="l" rtl="0">
              <a:lnSpc>
                <a:spcPct val="139988"/>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get in touch</a:t>
            </a:r>
            <a:endParaRPr/>
          </a:p>
        </p:txBody>
      </p:sp>
      <p:cxnSp>
        <p:nvCxnSpPr>
          <p:cNvPr id="945" name="Google Shape;945;p37"/>
          <p:cNvCxnSpPr/>
          <p:nvPr/>
        </p:nvCxnSpPr>
        <p:spPr>
          <a:xfrm>
            <a:off x="8060037" y="1491523"/>
            <a:ext cx="7169065" cy="0"/>
          </a:xfrm>
          <a:prstGeom prst="straightConnector1">
            <a:avLst/>
          </a:prstGeom>
          <a:noFill/>
          <a:ln w="38100" cap="flat" cmpd="sng">
            <a:solidFill>
              <a:srgbClr val="0B1320"/>
            </a:solidFill>
            <a:prstDash val="solid"/>
            <a:round/>
            <a:headEnd type="none" w="sm" len="sm"/>
            <a:tailEnd type="none" w="sm" len="sm"/>
          </a:ln>
        </p:spPr>
      </p:cxnSp>
      <p:grpSp>
        <p:nvGrpSpPr>
          <p:cNvPr id="946" name="Google Shape;946;p37"/>
          <p:cNvGrpSpPr/>
          <p:nvPr/>
        </p:nvGrpSpPr>
        <p:grpSpPr>
          <a:xfrm>
            <a:off x="15726843" y="1287200"/>
            <a:ext cx="406823" cy="408647"/>
            <a:chOff x="1813" y="0"/>
            <a:chExt cx="809173" cy="812800"/>
          </a:xfrm>
        </p:grpSpPr>
        <p:sp>
          <p:nvSpPr>
            <p:cNvPr id="947" name="Google Shape;947;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9" name="Google Shape;949;p37"/>
          <p:cNvGrpSpPr/>
          <p:nvPr/>
        </p:nvGrpSpPr>
        <p:grpSpPr>
          <a:xfrm>
            <a:off x="16290517" y="1287200"/>
            <a:ext cx="406823" cy="408647"/>
            <a:chOff x="1813" y="0"/>
            <a:chExt cx="809173" cy="812800"/>
          </a:xfrm>
        </p:grpSpPr>
        <p:sp>
          <p:nvSpPr>
            <p:cNvPr id="950" name="Google Shape;950;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2" name="Google Shape;952;p37"/>
          <p:cNvGrpSpPr/>
          <p:nvPr/>
        </p:nvGrpSpPr>
        <p:grpSpPr>
          <a:xfrm>
            <a:off x="16851565" y="1287200"/>
            <a:ext cx="406823" cy="408647"/>
            <a:chOff x="1813" y="0"/>
            <a:chExt cx="809173" cy="812800"/>
          </a:xfrm>
        </p:grpSpPr>
        <p:sp>
          <p:nvSpPr>
            <p:cNvPr id="953" name="Google Shape;953;p3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55" name="Google Shape;955;p37"/>
          <p:cNvPicPr preferRelativeResize="0"/>
          <p:nvPr/>
        </p:nvPicPr>
        <p:blipFill rotWithShape="1">
          <a:blip r:embed="rId3">
            <a:alphaModFix amt="50000"/>
          </a:blip>
          <a:srcRect/>
          <a:stretch/>
        </p:blipFill>
        <p:spPr>
          <a:xfrm>
            <a:off x="9571842" y="3339234"/>
            <a:ext cx="10270431" cy="9769747"/>
          </a:xfrm>
          <a:prstGeom prst="rect">
            <a:avLst/>
          </a:prstGeom>
          <a:noFill/>
          <a:ln>
            <a:noFill/>
          </a:ln>
        </p:spPr>
      </p:pic>
      <p:grpSp>
        <p:nvGrpSpPr>
          <p:cNvPr id="956" name="Google Shape;956;p37"/>
          <p:cNvGrpSpPr/>
          <p:nvPr/>
        </p:nvGrpSpPr>
        <p:grpSpPr>
          <a:xfrm>
            <a:off x="1028700" y="3440796"/>
            <a:ext cx="8115300" cy="1259840"/>
            <a:chOff x="0" y="-114300"/>
            <a:chExt cx="10820400" cy="1679787"/>
          </a:xfrm>
        </p:grpSpPr>
        <p:sp>
          <p:nvSpPr>
            <p:cNvPr id="957" name="Google Shape;957;p37"/>
            <p:cNvSpPr txBox="1"/>
            <p:nvPr/>
          </p:nvSpPr>
          <p:spPr>
            <a:xfrm>
              <a:off x="0" y="-114300"/>
              <a:ext cx="10820400" cy="84582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0B1320"/>
                  </a:solidFill>
                  <a:latin typeface="Roboto"/>
                  <a:ea typeface="Roboto"/>
                  <a:cs typeface="Roboto"/>
                  <a:sym typeface="Roboto"/>
                </a:rPr>
                <a:t>Email </a:t>
              </a:r>
              <a:endParaRPr/>
            </a:p>
          </p:txBody>
        </p:sp>
        <p:sp>
          <p:nvSpPr>
            <p:cNvPr id="958" name="Google Shape;958;p37"/>
            <p:cNvSpPr txBox="1"/>
            <p:nvPr/>
          </p:nvSpPr>
          <p:spPr>
            <a:xfrm>
              <a:off x="0" y="772795"/>
              <a:ext cx="10820400" cy="7926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0B1320"/>
                  </a:solidFill>
                  <a:latin typeface="Roboto"/>
                  <a:ea typeface="Roboto"/>
                  <a:cs typeface="Roboto"/>
                  <a:sym typeface="Roboto"/>
                </a:rPr>
                <a:t>hello@reallygreatsite.com</a:t>
              </a:r>
              <a:endParaRPr/>
            </a:p>
          </p:txBody>
        </p:sp>
      </p:grpSp>
      <p:grpSp>
        <p:nvGrpSpPr>
          <p:cNvPr id="959" name="Google Shape;959;p37"/>
          <p:cNvGrpSpPr/>
          <p:nvPr/>
        </p:nvGrpSpPr>
        <p:grpSpPr>
          <a:xfrm>
            <a:off x="1028700" y="5597965"/>
            <a:ext cx="8115300" cy="1259840"/>
            <a:chOff x="0" y="-114300"/>
            <a:chExt cx="10820400" cy="1679787"/>
          </a:xfrm>
        </p:grpSpPr>
        <p:sp>
          <p:nvSpPr>
            <p:cNvPr id="960" name="Google Shape;960;p37"/>
            <p:cNvSpPr txBox="1"/>
            <p:nvPr/>
          </p:nvSpPr>
          <p:spPr>
            <a:xfrm>
              <a:off x="0" y="-114300"/>
              <a:ext cx="10820400" cy="84582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0B1320"/>
                  </a:solidFill>
                  <a:latin typeface="Roboto"/>
                  <a:ea typeface="Roboto"/>
                  <a:cs typeface="Roboto"/>
                  <a:sym typeface="Roboto"/>
                </a:rPr>
                <a:t>Social Media </a:t>
              </a:r>
              <a:endParaRPr/>
            </a:p>
          </p:txBody>
        </p:sp>
        <p:sp>
          <p:nvSpPr>
            <p:cNvPr id="961" name="Google Shape;961;p37"/>
            <p:cNvSpPr txBox="1"/>
            <p:nvPr/>
          </p:nvSpPr>
          <p:spPr>
            <a:xfrm>
              <a:off x="0" y="772795"/>
              <a:ext cx="10820400" cy="7926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0B1320"/>
                  </a:solidFill>
                  <a:latin typeface="Roboto"/>
                  <a:ea typeface="Roboto"/>
                  <a:cs typeface="Roboto"/>
                  <a:sym typeface="Roboto"/>
                </a:rPr>
                <a:t>@reallygreatsite</a:t>
              </a:r>
              <a:endParaRPr/>
            </a:p>
          </p:txBody>
        </p:sp>
      </p:grpSp>
      <p:grpSp>
        <p:nvGrpSpPr>
          <p:cNvPr id="962" name="Google Shape;962;p37"/>
          <p:cNvGrpSpPr/>
          <p:nvPr/>
        </p:nvGrpSpPr>
        <p:grpSpPr>
          <a:xfrm>
            <a:off x="1028700" y="7755133"/>
            <a:ext cx="8115300" cy="1259840"/>
            <a:chOff x="0" y="-114300"/>
            <a:chExt cx="10820400" cy="1679787"/>
          </a:xfrm>
        </p:grpSpPr>
        <p:sp>
          <p:nvSpPr>
            <p:cNvPr id="963" name="Google Shape;963;p37"/>
            <p:cNvSpPr txBox="1"/>
            <p:nvPr/>
          </p:nvSpPr>
          <p:spPr>
            <a:xfrm>
              <a:off x="0" y="-114300"/>
              <a:ext cx="10820400" cy="84582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3600" b="1" i="0" u="none" strike="noStrike" cap="none">
                  <a:solidFill>
                    <a:srgbClr val="0B1320"/>
                  </a:solidFill>
                  <a:latin typeface="Roboto"/>
                  <a:ea typeface="Roboto"/>
                  <a:cs typeface="Roboto"/>
                  <a:sym typeface="Roboto"/>
                </a:rPr>
                <a:t>Call us </a:t>
              </a:r>
              <a:endParaRPr/>
            </a:p>
          </p:txBody>
        </p:sp>
        <p:sp>
          <p:nvSpPr>
            <p:cNvPr id="964" name="Google Shape;964;p37"/>
            <p:cNvSpPr txBox="1"/>
            <p:nvPr/>
          </p:nvSpPr>
          <p:spPr>
            <a:xfrm>
              <a:off x="0" y="772795"/>
              <a:ext cx="10820400" cy="79269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0B1320"/>
                  </a:solidFill>
                  <a:latin typeface="Roboto"/>
                  <a:ea typeface="Roboto"/>
                  <a:cs typeface="Roboto"/>
                  <a:sym typeface="Roboto"/>
                </a:rPr>
                <a:t>123-456-7890</a:t>
              </a:r>
              <a:endParaRPr/>
            </a:p>
          </p:txBody>
        </p:sp>
      </p:grpSp>
      <p:cxnSp>
        <p:nvCxnSpPr>
          <p:cNvPr id="965" name="Google Shape;965;p37"/>
          <p:cNvCxnSpPr/>
          <p:nvPr/>
        </p:nvCxnSpPr>
        <p:spPr>
          <a:xfrm>
            <a:off x="1028700" y="5105400"/>
            <a:ext cx="5953476" cy="0"/>
          </a:xfrm>
          <a:prstGeom prst="straightConnector1">
            <a:avLst/>
          </a:prstGeom>
          <a:noFill/>
          <a:ln w="38100" cap="flat" cmpd="sng">
            <a:solidFill>
              <a:srgbClr val="0B1320"/>
            </a:solidFill>
            <a:prstDash val="solid"/>
            <a:round/>
            <a:headEnd type="none" w="sm" len="sm"/>
            <a:tailEnd type="none" w="sm" len="sm"/>
          </a:ln>
        </p:spPr>
      </p:cxnSp>
      <p:cxnSp>
        <p:nvCxnSpPr>
          <p:cNvPr id="966" name="Google Shape;966;p37"/>
          <p:cNvCxnSpPr/>
          <p:nvPr/>
        </p:nvCxnSpPr>
        <p:spPr>
          <a:xfrm>
            <a:off x="1028700" y="7442047"/>
            <a:ext cx="5953476" cy="0"/>
          </a:xfrm>
          <a:prstGeom prst="straightConnector1">
            <a:avLst/>
          </a:prstGeom>
          <a:noFill/>
          <a:ln w="38100" cap="flat" cmpd="sng">
            <a:solidFill>
              <a:srgbClr val="0B1320"/>
            </a:solidFill>
            <a:prstDash val="solid"/>
            <a:round/>
            <a:headEnd type="none" w="sm" len="sm"/>
            <a:tailEnd type="none" w="sm" len="sm"/>
          </a:ln>
        </p:spPr>
      </p:cxnSp>
      <p:cxnSp>
        <p:nvCxnSpPr>
          <p:cNvPr id="967" name="Google Shape;967;p37"/>
          <p:cNvCxnSpPr/>
          <p:nvPr/>
        </p:nvCxnSpPr>
        <p:spPr>
          <a:xfrm>
            <a:off x="1028700" y="9576031"/>
            <a:ext cx="5953476" cy="0"/>
          </a:xfrm>
          <a:prstGeom prst="straightConnector1">
            <a:avLst/>
          </a:prstGeom>
          <a:noFill/>
          <a:ln w="38100" cap="flat" cmpd="sng">
            <a:solidFill>
              <a:srgbClr val="0B13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Effect transition="in" filter="fade">
                                      <p:cBhvr>
                                        <p:cTn id="7" dur="500"/>
                                        <p:tgtEl>
                                          <p:spTgt spid="9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6"/>
                                        </p:tgtEl>
                                        <p:attrNameLst>
                                          <p:attrName>style.visibility</p:attrName>
                                        </p:attrNameLst>
                                      </p:cBhvr>
                                      <p:to>
                                        <p:strVal val="visible"/>
                                      </p:to>
                                    </p:set>
                                    <p:animEffect transition="in" filter="fade">
                                      <p:cBhvr>
                                        <p:cTn id="11" dur="500"/>
                                        <p:tgtEl>
                                          <p:spTgt spid="9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59"/>
                                        </p:tgtEl>
                                        <p:attrNameLst>
                                          <p:attrName>style.visibility</p:attrName>
                                        </p:attrNameLst>
                                      </p:cBhvr>
                                      <p:to>
                                        <p:strVal val="visible"/>
                                      </p:to>
                                    </p:set>
                                    <p:animEffect transition="in" filter="fade">
                                      <p:cBhvr>
                                        <p:cTn id="15" dur="500"/>
                                        <p:tgtEl>
                                          <p:spTgt spid="95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62"/>
                                        </p:tgtEl>
                                        <p:attrNameLst>
                                          <p:attrName>style.visibility</p:attrName>
                                        </p:attrNameLst>
                                      </p:cBhvr>
                                      <p:to>
                                        <p:strVal val="visible"/>
                                      </p:to>
                                    </p:set>
                                    <p:animEffect transition="in" filter="fade">
                                      <p:cBhvr>
                                        <p:cTn id="19" dur="500"/>
                                        <p:tgtEl>
                                          <p:spTgt spid="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971"/>
        <p:cNvGrpSpPr/>
        <p:nvPr/>
      </p:nvGrpSpPr>
      <p:grpSpPr>
        <a:xfrm>
          <a:off x="0" y="0"/>
          <a:ext cx="0" cy="0"/>
          <a:chOff x="0" y="0"/>
          <a:chExt cx="0" cy="0"/>
        </a:xfrm>
      </p:grpSpPr>
      <p:pic>
        <p:nvPicPr>
          <p:cNvPr id="972" name="Google Shape;972;p38"/>
          <p:cNvPicPr preferRelativeResize="0"/>
          <p:nvPr/>
        </p:nvPicPr>
        <p:blipFill rotWithShape="1">
          <a:blip r:embed="rId3">
            <a:alphaModFix amt="35000"/>
          </a:blip>
          <a:srcRect t="18252" b="2499"/>
          <a:stretch/>
        </p:blipFill>
        <p:spPr>
          <a:xfrm>
            <a:off x="0" y="15368"/>
            <a:ext cx="18288000" cy="10271632"/>
          </a:xfrm>
          <a:prstGeom prst="rect">
            <a:avLst/>
          </a:prstGeom>
          <a:noFill/>
          <a:ln>
            <a:noFill/>
          </a:ln>
        </p:spPr>
      </p:pic>
      <p:sp>
        <p:nvSpPr>
          <p:cNvPr id="973" name="Google Shape;973;p38"/>
          <p:cNvSpPr txBox="1"/>
          <p:nvPr/>
        </p:nvSpPr>
        <p:spPr>
          <a:xfrm>
            <a:off x="1028700" y="8031800"/>
            <a:ext cx="10393573" cy="1371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credits</a:t>
            </a:r>
            <a:endParaRPr/>
          </a:p>
        </p:txBody>
      </p:sp>
      <p:sp>
        <p:nvSpPr>
          <p:cNvPr id="974" name="Google Shape;974;p38"/>
          <p:cNvSpPr txBox="1"/>
          <p:nvPr/>
        </p:nvSpPr>
        <p:spPr>
          <a:xfrm>
            <a:off x="7669800" y="1159226"/>
            <a:ext cx="9589500" cy="1146175"/>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This presentation template is free for everyone to use thanks to the following:</a:t>
            </a:r>
            <a:endParaRPr/>
          </a:p>
        </p:txBody>
      </p:sp>
      <p:sp>
        <p:nvSpPr>
          <p:cNvPr id="975" name="Google Shape;975;p38"/>
          <p:cNvSpPr txBox="1"/>
          <p:nvPr/>
        </p:nvSpPr>
        <p:spPr>
          <a:xfrm>
            <a:off x="10529587" y="3006293"/>
            <a:ext cx="6729713" cy="860425"/>
          </a:xfrm>
          <a:prstGeom prst="rect">
            <a:avLst/>
          </a:prstGeom>
          <a:noFill/>
          <a:ln>
            <a:noFill/>
          </a:ln>
        </p:spPr>
        <p:txBody>
          <a:bodyPr spcFirstLastPara="1" wrap="square" lIns="0" tIns="0" rIns="0" bIns="0" anchor="t" anchorCtr="0">
            <a:spAutoFit/>
          </a:bodyPr>
          <a:lstStyle/>
          <a:p>
            <a:pPr marL="0" marR="0" lvl="0" indent="0" algn="r" rtl="0">
              <a:lnSpc>
                <a:spcPct val="140016"/>
              </a:lnSpc>
              <a:spcBef>
                <a:spcPts val="0"/>
              </a:spcBef>
              <a:spcAft>
                <a:spcPts val="0"/>
              </a:spcAft>
              <a:buNone/>
            </a:pPr>
            <a:r>
              <a:rPr lang="en-US" sz="2499" b="0" i="0" u="none" strike="noStrike" cap="none">
                <a:solidFill>
                  <a:srgbClr val="0B1320"/>
                </a:solidFill>
                <a:latin typeface="Roboto"/>
                <a:ea typeface="Roboto"/>
                <a:cs typeface="Roboto"/>
                <a:sym typeface="Roboto"/>
              </a:rPr>
              <a:t>SlidesCarnival for the presentation template</a:t>
            </a:r>
            <a:endParaRPr/>
          </a:p>
          <a:p>
            <a:pPr marL="0" marR="0" lvl="0" indent="0" algn="r" rtl="0">
              <a:lnSpc>
                <a:spcPct val="140000"/>
              </a:lnSpc>
              <a:spcBef>
                <a:spcPts val="0"/>
              </a:spcBef>
              <a:spcAft>
                <a:spcPts val="0"/>
              </a:spcAft>
              <a:buNone/>
            </a:pPr>
            <a:r>
              <a:rPr lang="en-US" sz="2500" b="0" i="0" u="none" strike="noStrike" cap="none">
                <a:solidFill>
                  <a:srgbClr val="0B1320"/>
                </a:solidFill>
                <a:latin typeface="Roboto"/>
                <a:ea typeface="Roboto"/>
                <a:cs typeface="Roboto"/>
                <a:sym typeface="Roboto"/>
              </a:rPr>
              <a:t>Pexels for the photos</a:t>
            </a:r>
            <a:endParaRPr/>
          </a:p>
        </p:txBody>
      </p:sp>
      <p:sp>
        <p:nvSpPr>
          <p:cNvPr id="976" name="Google Shape;976;p38"/>
          <p:cNvSpPr txBox="1"/>
          <p:nvPr/>
        </p:nvSpPr>
        <p:spPr>
          <a:xfrm>
            <a:off x="11835631" y="4571568"/>
            <a:ext cx="5423669" cy="777240"/>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4800" b="0" i="0" u="none" strike="noStrike" cap="none">
                <a:solidFill>
                  <a:srgbClr val="0B1320"/>
                </a:solidFill>
                <a:latin typeface="Playfair Display Black"/>
                <a:ea typeface="Playfair Display Black"/>
                <a:cs typeface="Playfair Display Black"/>
                <a:sym typeface="Playfair Display Black"/>
              </a:rPr>
              <a:t>happy designing! </a:t>
            </a:r>
            <a:endParaRPr/>
          </a:p>
        </p:txBody>
      </p:sp>
      <p:cxnSp>
        <p:nvCxnSpPr>
          <p:cNvPr id="977" name="Google Shape;977;p38"/>
          <p:cNvCxnSpPr/>
          <p:nvPr/>
        </p:nvCxnSpPr>
        <p:spPr>
          <a:xfrm>
            <a:off x="5694668" y="8902874"/>
            <a:ext cx="9331772" cy="0"/>
          </a:xfrm>
          <a:prstGeom prst="straightConnector1">
            <a:avLst/>
          </a:prstGeom>
          <a:noFill/>
          <a:ln w="38100" cap="flat" cmpd="sng">
            <a:solidFill>
              <a:srgbClr val="0B1320"/>
            </a:solidFill>
            <a:prstDash val="solid"/>
            <a:round/>
            <a:headEnd type="none" w="sm" len="sm"/>
            <a:tailEnd type="none" w="sm" len="sm"/>
          </a:ln>
        </p:spPr>
      </p:cxnSp>
      <p:grpSp>
        <p:nvGrpSpPr>
          <p:cNvPr id="978" name="Google Shape;978;p38"/>
          <p:cNvGrpSpPr/>
          <p:nvPr/>
        </p:nvGrpSpPr>
        <p:grpSpPr>
          <a:xfrm>
            <a:off x="15726843" y="8717600"/>
            <a:ext cx="406823" cy="408647"/>
            <a:chOff x="1813" y="0"/>
            <a:chExt cx="809173" cy="812800"/>
          </a:xfrm>
        </p:grpSpPr>
        <p:sp>
          <p:nvSpPr>
            <p:cNvPr id="979" name="Google Shape;979;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1" name="Google Shape;981;p38"/>
          <p:cNvGrpSpPr/>
          <p:nvPr/>
        </p:nvGrpSpPr>
        <p:grpSpPr>
          <a:xfrm>
            <a:off x="16290517" y="8717600"/>
            <a:ext cx="406823" cy="408647"/>
            <a:chOff x="1813" y="0"/>
            <a:chExt cx="809173" cy="812800"/>
          </a:xfrm>
        </p:grpSpPr>
        <p:sp>
          <p:nvSpPr>
            <p:cNvPr id="982" name="Google Shape;982;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4" name="Google Shape;984;p38"/>
          <p:cNvGrpSpPr/>
          <p:nvPr/>
        </p:nvGrpSpPr>
        <p:grpSpPr>
          <a:xfrm>
            <a:off x="16851565" y="8717600"/>
            <a:ext cx="406823" cy="408647"/>
            <a:chOff x="1813" y="0"/>
            <a:chExt cx="809173" cy="812800"/>
          </a:xfrm>
        </p:grpSpPr>
        <p:sp>
          <p:nvSpPr>
            <p:cNvPr id="985" name="Google Shape;985;p3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7" name="Google Shape;987;p38"/>
          <p:cNvGrpSpPr/>
          <p:nvPr/>
        </p:nvGrpSpPr>
        <p:grpSpPr>
          <a:xfrm rot="10800000">
            <a:off x="-2349446" y="-3255996"/>
            <a:ext cx="6694997" cy="8239997"/>
            <a:chOff x="0" y="0"/>
            <a:chExt cx="8926663" cy="10986662"/>
          </a:xfrm>
        </p:grpSpPr>
        <p:grpSp>
          <p:nvGrpSpPr>
            <p:cNvPr id="988" name="Google Shape;988;p38"/>
            <p:cNvGrpSpPr/>
            <p:nvPr/>
          </p:nvGrpSpPr>
          <p:grpSpPr>
            <a:xfrm>
              <a:off x="0" y="0"/>
              <a:ext cx="8926663" cy="10986662"/>
              <a:chOff x="0" y="0"/>
              <a:chExt cx="660400" cy="812800"/>
            </a:xfrm>
          </p:grpSpPr>
          <p:sp>
            <p:nvSpPr>
              <p:cNvPr id="989" name="Google Shape;989;p3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1" name="Google Shape;991;p38"/>
            <p:cNvGrpSpPr/>
            <p:nvPr/>
          </p:nvGrpSpPr>
          <p:grpSpPr>
            <a:xfrm>
              <a:off x="521507" y="641854"/>
              <a:ext cx="7883650" cy="9702953"/>
              <a:chOff x="0" y="0"/>
              <a:chExt cx="660400" cy="812800"/>
            </a:xfrm>
          </p:grpSpPr>
          <p:sp>
            <p:nvSpPr>
              <p:cNvPr id="992" name="Google Shape;992;p3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4" name="Google Shape;994;p38"/>
            <p:cNvGrpSpPr/>
            <p:nvPr/>
          </p:nvGrpSpPr>
          <p:grpSpPr>
            <a:xfrm>
              <a:off x="1036343" y="1275499"/>
              <a:ext cx="6853978" cy="8435665"/>
              <a:chOff x="0" y="0"/>
              <a:chExt cx="660400" cy="812800"/>
            </a:xfrm>
          </p:grpSpPr>
          <p:sp>
            <p:nvSpPr>
              <p:cNvPr id="995" name="Google Shape;995;p3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3"/>
                                        </p:tgtEl>
                                        <p:attrNameLst>
                                          <p:attrName>style.visibility</p:attrName>
                                        </p:attrNameLst>
                                      </p:cBhvr>
                                      <p:to>
                                        <p:strVal val="visible"/>
                                      </p:to>
                                    </p:set>
                                    <p:animEffect transition="in" filter="fade">
                                      <p:cBhvr>
                                        <p:cTn id="7" dur="500"/>
                                        <p:tgtEl>
                                          <p:spTgt spid="9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4"/>
                                        </p:tgtEl>
                                        <p:attrNameLst>
                                          <p:attrName>style.visibility</p:attrName>
                                        </p:attrNameLst>
                                      </p:cBhvr>
                                      <p:to>
                                        <p:strVal val="visible"/>
                                      </p:to>
                                    </p:set>
                                    <p:animEffect transition="in" filter="fade">
                                      <p:cBhvr>
                                        <p:cTn id="11" dur="500"/>
                                        <p:tgtEl>
                                          <p:spTgt spid="9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75"/>
                                        </p:tgtEl>
                                        <p:attrNameLst>
                                          <p:attrName>style.visibility</p:attrName>
                                        </p:attrNameLst>
                                      </p:cBhvr>
                                      <p:to>
                                        <p:strVal val="visible"/>
                                      </p:to>
                                    </p:set>
                                    <p:animEffect transition="in" filter="fade">
                                      <p:cBhvr>
                                        <p:cTn id="15" dur="500"/>
                                        <p:tgtEl>
                                          <p:spTgt spid="9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6"/>
                                        </p:tgtEl>
                                        <p:attrNameLst>
                                          <p:attrName>style.visibility</p:attrName>
                                        </p:attrNameLst>
                                      </p:cBhvr>
                                      <p:to>
                                        <p:strVal val="visible"/>
                                      </p:to>
                                    </p:set>
                                    <p:animEffect transition="in" filter="fade">
                                      <p:cBhvr>
                                        <p:cTn id="19" dur="500"/>
                                        <p:tgtEl>
                                          <p:spTgt spid="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01.</a:t>
            </a:r>
            <a:endParaRPr/>
          </a:p>
        </p:txBody>
      </p:sp>
      <p:sp>
        <p:nvSpPr>
          <p:cNvPr id="328" name="Google Shape;328;p20"/>
          <p:cNvSpPr txBox="1"/>
          <p:nvPr/>
        </p:nvSpPr>
        <p:spPr>
          <a:xfrm>
            <a:off x="6849371" y="7382658"/>
            <a:ext cx="9909096"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b="0" i="0" u="none" strike="noStrike" cap="none" dirty="0" smtClean="0">
                <a:solidFill>
                  <a:srgbClr val="F3F6FA"/>
                </a:solidFill>
                <a:latin typeface="Playfair Display Black"/>
                <a:ea typeface="Playfair Display Black"/>
                <a:cs typeface="Playfair Display Black"/>
                <a:sym typeface="Playfair Display Black"/>
              </a:rPr>
              <a:t>Introduction</a:t>
            </a:r>
            <a:endParaRPr dirty="0"/>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000"/>
        <p:cNvGrpSpPr/>
        <p:nvPr/>
      </p:nvGrpSpPr>
      <p:grpSpPr>
        <a:xfrm>
          <a:off x="0" y="0"/>
          <a:ext cx="0" cy="0"/>
          <a:chOff x="0" y="0"/>
          <a:chExt cx="0" cy="0"/>
        </a:xfrm>
      </p:grpSpPr>
      <p:pic>
        <p:nvPicPr>
          <p:cNvPr id="1001" name="Google Shape;1001;p39"/>
          <p:cNvPicPr preferRelativeResize="0"/>
          <p:nvPr/>
        </p:nvPicPr>
        <p:blipFill rotWithShape="1">
          <a:blip r:embed="rId3">
            <a:alphaModFix/>
          </a:blip>
          <a:srcRect l="7839" r="7839"/>
          <a:stretch/>
        </p:blipFill>
        <p:spPr>
          <a:xfrm>
            <a:off x="13571312" y="0"/>
            <a:ext cx="4716688" cy="3730352"/>
          </a:xfrm>
          <a:prstGeom prst="rect">
            <a:avLst/>
          </a:prstGeom>
          <a:noFill/>
          <a:ln>
            <a:noFill/>
          </a:ln>
        </p:spPr>
      </p:pic>
      <p:pic>
        <p:nvPicPr>
          <p:cNvPr id="1002" name="Google Shape;1002;p39"/>
          <p:cNvPicPr preferRelativeResize="0"/>
          <p:nvPr/>
        </p:nvPicPr>
        <p:blipFill rotWithShape="1">
          <a:blip r:embed="rId4">
            <a:alphaModFix/>
          </a:blip>
          <a:srcRect l="27242" r="34070"/>
          <a:stretch/>
        </p:blipFill>
        <p:spPr>
          <a:xfrm>
            <a:off x="9829319" y="0"/>
            <a:ext cx="3741993" cy="6444247"/>
          </a:xfrm>
          <a:prstGeom prst="rect">
            <a:avLst/>
          </a:prstGeom>
          <a:noFill/>
          <a:ln>
            <a:noFill/>
          </a:ln>
        </p:spPr>
      </p:pic>
      <p:pic>
        <p:nvPicPr>
          <p:cNvPr id="1003" name="Google Shape;1003;p39"/>
          <p:cNvPicPr preferRelativeResize="0"/>
          <p:nvPr/>
        </p:nvPicPr>
        <p:blipFill rotWithShape="1">
          <a:blip r:embed="rId5">
            <a:alphaModFix/>
          </a:blip>
          <a:srcRect t="6846" b="6845"/>
          <a:stretch/>
        </p:blipFill>
        <p:spPr>
          <a:xfrm>
            <a:off x="13571312" y="3730352"/>
            <a:ext cx="4716688" cy="2713895"/>
          </a:xfrm>
          <a:prstGeom prst="rect">
            <a:avLst/>
          </a:prstGeom>
          <a:noFill/>
          <a:ln>
            <a:noFill/>
          </a:ln>
        </p:spPr>
      </p:pic>
      <p:sp>
        <p:nvSpPr>
          <p:cNvPr id="1004" name="Google Shape;1004;p39"/>
          <p:cNvSpPr txBox="1"/>
          <p:nvPr/>
        </p:nvSpPr>
        <p:spPr>
          <a:xfrm>
            <a:off x="7282831" y="6749047"/>
            <a:ext cx="10393573" cy="27432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fonts in this presentation</a:t>
            </a:r>
            <a:endParaRPr/>
          </a:p>
        </p:txBody>
      </p:sp>
      <p:sp>
        <p:nvSpPr>
          <p:cNvPr id="1005" name="Google Shape;1005;p39"/>
          <p:cNvSpPr txBox="1"/>
          <p:nvPr/>
        </p:nvSpPr>
        <p:spPr>
          <a:xfrm>
            <a:off x="1029848" y="982792"/>
            <a:ext cx="8437521" cy="1146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This presentation template uses the following free fonts:</a:t>
            </a:r>
            <a:endParaRPr/>
          </a:p>
        </p:txBody>
      </p:sp>
      <p:sp>
        <p:nvSpPr>
          <p:cNvPr id="1006" name="Google Shape;1006;p39"/>
          <p:cNvSpPr txBox="1"/>
          <p:nvPr/>
        </p:nvSpPr>
        <p:spPr>
          <a:xfrm>
            <a:off x="1028700" y="2954608"/>
            <a:ext cx="7964643" cy="1298575"/>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Titles: Playfair Display Black</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Headers: Roboto</a:t>
            </a:r>
            <a:endParaRPr/>
          </a:p>
          <a:p>
            <a:pPr marL="539750" marR="0" lvl="1" indent="-269875" algn="l" rtl="0">
              <a:lnSpc>
                <a:spcPct val="140000"/>
              </a:lnSpc>
              <a:spcBef>
                <a:spcPts val="0"/>
              </a:spcBef>
              <a:spcAft>
                <a:spcPts val="0"/>
              </a:spcAft>
              <a:buClr>
                <a:srgbClr val="0B1320"/>
              </a:buClr>
              <a:buSzPts val="2500"/>
              <a:buFont typeface="Arial"/>
              <a:buChar char="•"/>
            </a:pPr>
            <a:r>
              <a:rPr lang="en-US" sz="2500" b="0" i="0" u="none" strike="noStrike" cap="none">
                <a:solidFill>
                  <a:srgbClr val="0B1320"/>
                </a:solidFill>
                <a:latin typeface="Roboto"/>
                <a:ea typeface="Roboto"/>
                <a:cs typeface="Roboto"/>
                <a:sym typeface="Roboto"/>
              </a:rPr>
              <a:t>Body Copy: Roboto</a:t>
            </a:r>
            <a:endParaRPr/>
          </a:p>
        </p:txBody>
      </p:sp>
      <p:sp>
        <p:nvSpPr>
          <p:cNvPr id="1007" name="Google Shape;1007;p39"/>
          <p:cNvSpPr txBox="1"/>
          <p:nvPr/>
        </p:nvSpPr>
        <p:spPr>
          <a:xfrm>
            <a:off x="1028700" y="5078824"/>
            <a:ext cx="8437521" cy="1146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You can find these fonts online too. </a:t>
            </a:r>
            <a:endParaRPr/>
          </a:p>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Happy designing! </a:t>
            </a:r>
            <a:endParaRPr/>
          </a:p>
        </p:txBody>
      </p:sp>
      <p:grpSp>
        <p:nvGrpSpPr>
          <p:cNvPr id="1008" name="Google Shape;1008;p39"/>
          <p:cNvGrpSpPr/>
          <p:nvPr/>
        </p:nvGrpSpPr>
        <p:grpSpPr>
          <a:xfrm>
            <a:off x="1029612" y="8849653"/>
            <a:ext cx="406823" cy="408647"/>
            <a:chOff x="1813" y="0"/>
            <a:chExt cx="809173" cy="812800"/>
          </a:xfrm>
        </p:grpSpPr>
        <p:sp>
          <p:nvSpPr>
            <p:cNvPr id="1009" name="Google Shape;1009;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1" name="Google Shape;1011;p39"/>
          <p:cNvGrpSpPr/>
          <p:nvPr/>
        </p:nvGrpSpPr>
        <p:grpSpPr>
          <a:xfrm>
            <a:off x="1593286" y="8849653"/>
            <a:ext cx="406823" cy="408647"/>
            <a:chOff x="1813" y="0"/>
            <a:chExt cx="809173" cy="812800"/>
          </a:xfrm>
        </p:grpSpPr>
        <p:sp>
          <p:nvSpPr>
            <p:cNvPr id="1012" name="Google Shape;1012;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14" name="Google Shape;1014;p39"/>
          <p:cNvGrpSpPr/>
          <p:nvPr/>
        </p:nvGrpSpPr>
        <p:grpSpPr>
          <a:xfrm>
            <a:off x="2154334" y="8849653"/>
            <a:ext cx="406823" cy="408647"/>
            <a:chOff x="1813" y="0"/>
            <a:chExt cx="809173" cy="812800"/>
          </a:xfrm>
        </p:grpSpPr>
        <p:sp>
          <p:nvSpPr>
            <p:cNvPr id="1015" name="Google Shape;1015;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17" name="Google Shape;1017;p39"/>
          <p:cNvCxnSpPr/>
          <p:nvPr/>
        </p:nvCxnSpPr>
        <p:spPr>
          <a:xfrm>
            <a:off x="3142926" y="9015876"/>
            <a:ext cx="7237301" cy="0"/>
          </a:xfrm>
          <a:prstGeom prst="straightConnector1">
            <a:avLst/>
          </a:prstGeom>
          <a:noFill/>
          <a:ln w="38100" cap="flat" cmpd="sng">
            <a:solidFill>
              <a:srgbClr val="0B132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fade">
                                      <p:cBhvr>
                                        <p:cTn id="7" dur="500"/>
                                        <p:tgtEl>
                                          <p:spTgt spid="10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05"/>
                                        </p:tgtEl>
                                        <p:attrNameLst>
                                          <p:attrName>style.visibility</p:attrName>
                                        </p:attrNameLst>
                                      </p:cBhvr>
                                      <p:to>
                                        <p:strVal val="visible"/>
                                      </p:to>
                                    </p:set>
                                    <p:animEffect transition="in" filter="fade">
                                      <p:cBhvr>
                                        <p:cTn id="11" dur="500"/>
                                        <p:tgtEl>
                                          <p:spTgt spid="100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06"/>
                                        </p:tgtEl>
                                        <p:attrNameLst>
                                          <p:attrName>style.visibility</p:attrName>
                                        </p:attrNameLst>
                                      </p:cBhvr>
                                      <p:to>
                                        <p:strVal val="visible"/>
                                      </p:to>
                                    </p:set>
                                    <p:animEffect transition="in" filter="fade">
                                      <p:cBhvr>
                                        <p:cTn id="15" dur="500"/>
                                        <p:tgtEl>
                                          <p:spTgt spid="100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07"/>
                                        </p:tgtEl>
                                        <p:attrNameLst>
                                          <p:attrName>style.visibility</p:attrName>
                                        </p:attrNameLst>
                                      </p:cBhvr>
                                      <p:to>
                                        <p:strVal val="visible"/>
                                      </p:to>
                                    </p:set>
                                    <p:animEffect transition="in" filter="fade">
                                      <p:cBhvr>
                                        <p:cTn id="19" dur="5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021"/>
        <p:cNvGrpSpPr/>
        <p:nvPr/>
      </p:nvGrpSpPr>
      <p:grpSpPr>
        <a:xfrm>
          <a:off x="0" y="0"/>
          <a:ext cx="0" cy="0"/>
          <a:chOff x="0" y="0"/>
          <a:chExt cx="0" cy="0"/>
        </a:xfrm>
      </p:grpSpPr>
      <p:grpSp>
        <p:nvGrpSpPr>
          <p:cNvPr id="1022" name="Google Shape;1022;p40"/>
          <p:cNvGrpSpPr/>
          <p:nvPr/>
        </p:nvGrpSpPr>
        <p:grpSpPr>
          <a:xfrm>
            <a:off x="9723041" y="3654747"/>
            <a:ext cx="371556" cy="373221"/>
            <a:chOff x="1813" y="0"/>
            <a:chExt cx="809173" cy="812800"/>
          </a:xfrm>
        </p:grpSpPr>
        <p:sp>
          <p:nvSpPr>
            <p:cNvPr id="1023" name="Google Shape;102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5" name="Google Shape;1025;p40"/>
          <p:cNvGrpSpPr/>
          <p:nvPr/>
        </p:nvGrpSpPr>
        <p:grpSpPr>
          <a:xfrm>
            <a:off x="5290383" y="3682780"/>
            <a:ext cx="371556" cy="373221"/>
            <a:chOff x="1813" y="0"/>
            <a:chExt cx="809173" cy="812800"/>
          </a:xfrm>
        </p:grpSpPr>
        <p:sp>
          <p:nvSpPr>
            <p:cNvPr id="1026" name="Google Shape;1026;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40"/>
          <p:cNvSpPr txBox="1"/>
          <p:nvPr/>
        </p:nvSpPr>
        <p:spPr>
          <a:xfrm>
            <a:off x="10443559" y="378689"/>
            <a:ext cx="7350616" cy="265747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8800" b="0" i="0" u="none" strike="noStrike" cap="none">
                <a:solidFill>
                  <a:srgbClr val="0B1320"/>
                </a:solidFill>
                <a:latin typeface="Playfair Display Black"/>
                <a:ea typeface="Playfair Display Black"/>
                <a:cs typeface="Playfair Display Black"/>
                <a:sym typeface="Playfair Display Black"/>
              </a:rPr>
              <a:t>add a timeline page</a:t>
            </a:r>
            <a:endParaRPr/>
          </a:p>
        </p:txBody>
      </p:sp>
      <p:sp>
        <p:nvSpPr>
          <p:cNvPr id="1029" name="Google Shape;1029;p40"/>
          <p:cNvSpPr txBox="1"/>
          <p:nvPr/>
        </p:nvSpPr>
        <p:spPr>
          <a:xfrm>
            <a:off x="1311187" y="8220305"/>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0" name="Google Shape;1030;p40"/>
          <p:cNvSpPr txBox="1"/>
          <p:nvPr/>
        </p:nvSpPr>
        <p:spPr>
          <a:xfrm>
            <a:off x="1311187" y="9023834"/>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1" name="Google Shape;1031;p40"/>
          <p:cNvSpPr txBox="1"/>
          <p:nvPr/>
        </p:nvSpPr>
        <p:spPr>
          <a:xfrm>
            <a:off x="5779075" y="8252499"/>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2" name="Google Shape;1032;p40"/>
          <p:cNvSpPr txBox="1"/>
          <p:nvPr/>
        </p:nvSpPr>
        <p:spPr>
          <a:xfrm>
            <a:off x="10248900" y="8220305"/>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3" name="Google Shape;1033;p40"/>
          <p:cNvSpPr txBox="1"/>
          <p:nvPr/>
        </p:nvSpPr>
        <p:spPr>
          <a:xfrm>
            <a:off x="5779075" y="9056028"/>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4" name="Google Shape;1034;p40"/>
          <p:cNvSpPr txBox="1"/>
          <p:nvPr/>
        </p:nvSpPr>
        <p:spPr>
          <a:xfrm>
            <a:off x="10248900" y="9023834"/>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5" name="Google Shape;1035;p40"/>
          <p:cNvSpPr txBox="1"/>
          <p:nvPr/>
        </p:nvSpPr>
        <p:spPr>
          <a:xfrm>
            <a:off x="13613825" y="4429223"/>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6" name="Google Shape;1036;p40"/>
          <p:cNvSpPr txBox="1"/>
          <p:nvPr/>
        </p:nvSpPr>
        <p:spPr>
          <a:xfrm>
            <a:off x="13613825" y="5294440"/>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37" name="Google Shape;1037;p40"/>
          <p:cNvSpPr txBox="1"/>
          <p:nvPr/>
        </p:nvSpPr>
        <p:spPr>
          <a:xfrm>
            <a:off x="9382301" y="4460274"/>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8" name="Google Shape;1038;p40"/>
          <p:cNvSpPr txBox="1"/>
          <p:nvPr/>
        </p:nvSpPr>
        <p:spPr>
          <a:xfrm>
            <a:off x="4434404" y="4460274"/>
            <a:ext cx="3364925" cy="5048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a:solidFill>
                  <a:srgbClr val="0B1320"/>
                </a:solidFill>
                <a:latin typeface="Roboto"/>
                <a:ea typeface="Roboto"/>
                <a:cs typeface="Roboto"/>
                <a:sym typeface="Roboto"/>
              </a:rPr>
              <a:t>Add a main point</a:t>
            </a:r>
            <a:endParaRPr/>
          </a:p>
        </p:txBody>
      </p:sp>
      <p:sp>
        <p:nvSpPr>
          <p:cNvPr id="1039" name="Google Shape;1039;p40"/>
          <p:cNvSpPr txBox="1"/>
          <p:nvPr/>
        </p:nvSpPr>
        <p:spPr>
          <a:xfrm>
            <a:off x="9382301" y="5263803"/>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sp>
        <p:nvSpPr>
          <p:cNvPr id="1040" name="Google Shape;1040;p40"/>
          <p:cNvSpPr txBox="1"/>
          <p:nvPr/>
        </p:nvSpPr>
        <p:spPr>
          <a:xfrm>
            <a:off x="4434404" y="5263803"/>
            <a:ext cx="3364925" cy="8343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0B1320"/>
                </a:solidFill>
                <a:latin typeface="Roboto"/>
                <a:ea typeface="Roboto"/>
                <a:cs typeface="Roboto"/>
                <a:sym typeface="Roboto"/>
              </a:rPr>
              <a:t>Elaborate on what you want to discuss. </a:t>
            </a:r>
            <a:endParaRPr/>
          </a:p>
        </p:txBody>
      </p:sp>
      <p:cxnSp>
        <p:nvCxnSpPr>
          <p:cNvPr id="1041" name="Google Shape;1041;p40"/>
          <p:cNvCxnSpPr/>
          <p:nvPr/>
        </p:nvCxnSpPr>
        <p:spPr>
          <a:xfrm rot="-15209">
            <a:off x="10095494" y="3822308"/>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2" name="Google Shape;1042;p40"/>
          <p:cNvCxnSpPr/>
          <p:nvPr/>
        </p:nvCxnSpPr>
        <p:spPr>
          <a:xfrm rot="-15209">
            <a:off x="5662836" y="3850341"/>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43" name="Google Shape;1043;p40"/>
          <p:cNvCxnSpPr/>
          <p:nvPr/>
        </p:nvCxnSpPr>
        <p:spPr>
          <a:xfrm rot="24429">
            <a:off x="14529782" y="3808954"/>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44" name="Google Shape;1044;p40"/>
          <p:cNvGrpSpPr/>
          <p:nvPr/>
        </p:nvGrpSpPr>
        <p:grpSpPr>
          <a:xfrm>
            <a:off x="14157444" y="3626714"/>
            <a:ext cx="371556" cy="373221"/>
            <a:chOff x="1813" y="0"/>
            <a:chExt cx="809173" cy="812800"/>
          </a:xfrm>
        </p:grpSpPr>
        <p:sp>
          <p:nvSpPr>
            <p:cNvPr id="1045" name="Google Shape;1045;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7" name="Google Shape;1047;p40"/>
          <p:cNvGrpSpPr/>
          <p:nvPr/>
        </p:nvGrpSpPr>
        <p:grpSpPr>
          <a:xfrm>
            <a:off x="8193538" y="7204193"/>
            <a:ext cx="371556" cy="373221"/>
            <a:chOff x="1813" y="0"/>
            <a:chExt cx="809173" cy="812800"/>
          </a:xfrm>
        </p:grpSpPr>
        <p:sp>
          <p:nvSpPr>
            <p:cNvPr id="1048" name="Google Shape;1048;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0" name="Google Shape;1050;p40"/>
          <p:cNvCxnSpPr/>
          <p:nvPr/>
        </p:nvCxnSpPr>
        <p:spPr>
          <a:xfrm rot="-15209">
            <a:off x="64" y="7371754"/>
            <a:ext cx="4061054" cy="0"/>
          </a:xfrm>
          <a:prstGeom prst="straightConnector1">
            <a:avLst/>
          </a:prstGeom>
          <a:noFill/>
          <a:ln w="38100" cap="flat" cmpd="sng">
            <a:solidFill>
              <a:srgbClr val="000000"/>
            </a:solidFill>
            <a:prstDash val="solid"/>
            <a:round/>
            <a:headEnd type="none" w="sm" len="sm"/>
            <a:tailEnd type="none" w="sm" len="sm"/>
          </a:ln>
        </p:spPr>
      </p:cxnSp>
      <p:cxnSp>
        <p:nvCxnSpPr>
          <p:cNvPr id="1051" name="Google Shape;1051;p40"/>
          <p:cNvCxnSpPr/>
          <p:nvPr/>
        </p:nvCxnSpPr>
        <p:spPr>
          <a:xfrm rot="24429">
            <a:off x="4434352" y="7358400"/>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52" name="Google Shape;1052;p40"/>
          <p:cNvGrpSpPr/>
          <p:nvPr/>
        </p:nvGrpSpPr>
        <p:grpSpPr>
          <a:xfrm>
            <a:off x="4062015" y="7176160"/>
            <a:ext cx="371556" cy="373221"/>
            <a:chOff x="1813" y="0"/>
            <a:chExt cx="809173" cy="812800"/>
          </a:xfrm>
        </p:grpSpPr>
        <p:sp>
          <p:nvSpPr>
            <p:cNvPr id="1053" name="Google Shape;1053;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55" name="Google Shape;1055;p40"/>
          <p:cNvCxnSpPr/>
          <p:nvPr/>
        </p:nvCxnSpPr>
        <p:spPr>
          <a:xfrm rot="24429">
            <a:off x="8564426" y="7390803"/>
            <a:ext cx="3758266" cy="0"/>
          </a:xfrm>
          <a:prstGeom prst="straightConnector1">
            <a:avLst/>
          </a:prstGeom>
          <a:noFill/>
          <a:ln w="38100" cap="flat" cmpd="sng">
            <a:solidFill>
              <a:srgbClr val="000000"/>
            </a:solidFill>
            <a:prstDash val="solid"/>
            <a:round/>
            <a:headEnd type="none" w="sm" len="sm"/>
            <a:tailEnd type="none" w="sm" len="sm"/>
          </a:ln>
        </p:spPr>
      </p:cxnSp>
      <p:grpSp>
        <p:nvGrpSpPr>
          <p:cNvPr id="1056" name="Google Shape;1056;p40"/>
          <p:cNvGrpSpPr/>
          <p:nvPr/>
        </p:nvGrpSpPr>
        <p:grpSpPr>
          <a:xfrm>
            <a:off x="12126853" y="7232226"/>
            <a:ext cx="371556" cy="373221"/>
            <a:chOff x="1813" y="0"/>
            <a:chExt cx="809173" cy="812800"/>
          </a:xfrm>
        </p:grpSpPr>
        <p:sp>
          <p:nvSpPr>
            <p:cNvPr id="1057" name="Google Shape;1057;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40"/>
          <p:cNvGrpSpPr/>
          <p:nvPr/>
        </p:nvGrpSpPr>
        <p:grpSpPr>
          <a:xfrm>
            <a:off x="15576838" y="6546373"/>
            <a:ext cx="6078519" cy="7481254"/>
            <a:chOff x="0" y="0"/>
            <a:chExt cx="8104692" cy="9975005"/>
          </a:xfrm>
        </p:grpSpPr>
        <p:grpSp>
          <p:nvGrpSpPr>
            <p:cNvPr id="1060" name="Google Shape;1060;p40"/>
            <p:cNvGrpSpPr/>
            <p:nvPr/>
          </p:nvGrpSpPr>
          <p:grpSpPr>
            <a:xfrm>
              <a:off x="0" y="0"/>
              <a:ext cx="8104692" cy="9975005"/>
              <a:chOff x="0" y="0"/>
              <a:chExt cx="660400" cy="812800"/>
            </a:xfrm>
          </p:grpSpPr>
          <p:sp>
            <p:nvSpPr>
              <p:cNvPr id="1061" name="Google Shape;106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3" name="Google Shape;1063;p40"/>
            <p:cNvGrpSpPr/>
            <p:nvPr/>
          </p:nvGrpSpPr>
          <p:grpSpPr>
            <a:xfrm>
              <a:off x="473486" y="582752"/>
              <a:ext cx="7157719" cy="8809501"/>
              <a:chOff x="0" y="0"/>
              <a:chExt cx="660400" cy="812800"/>
            </a:xfrm>
          </p:grpSpPr>
          <p:sp>
            <p:nvSpPr>
              <p:cNvPr id="1064" name="Google Shape;106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66" name="Google Shape;1066;p40"/>
            <p:cNvGrpSpPr/>
            <p:nvPr/>
          </p:nvGrpSpPr>
          <p:grpSpPr>
            <a:xfrm>
              <a:off x="940916" y="1158050"/>
              <a:ext cx="6222860" cy="7658905"/>
              <a:chOff x="0" y="0"/>
              <a:chExt cx="660400" cy="812800"/>
            </a:xfrm>
          </p:grpSpPr>
          <p:sp>
            <p:nvSpPr>
              <p:cNvPr id="1067" name="Google Shape;106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9" name="Google Shape;1069;p40"/>
          <p:cNvGrpSpPr/>
          <p:nvPr/>
        </p:nvGrpSpPr>
        <p:grpSpPr>
          <a:xfrm rot="10800000">
            <a:off x="-2780522" y="-1684278"/>
            <a:ext cx="6348151" cy="7813109"/>
            <a:chOff x="0" y="0"/>
            <a:chExt cx="8464201" cy="10417478"/>
          </a:xfrm>
        </p:grpSpPr>
        <p:grpSp>
          <p:nvGrpSpPr>
            <p:cNvPr id="1070" name="Google Shape;1070;p40"/>
            <p:cNvGrpSpPr/>
            <p:nvPr/>
          </p:nvGrpSpPr>
          <p:grpSpPr>
            <a:xfrm>
              <a:off x="0" y="0"/>
              <a:ext cx="8464201" cy="10417478"/>
              <a:chOff x="0" y="0"/>
              <a:chExt cx="660400" cy="812800"/>
            </a:xfrm>
          </p:grpSpPr>
          <p:sp>
            <p:nvSpPr>
              <p:cNvPr id="1071" name="Google Shape;1071;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40"/>
            <p:cNvGrpSpPr/>
            <p:nvPr/>
          </p:nvGrpSpPr>
          <p:grpSpPr>
            <a:xfrm>
              <a:off x="494489" y="608602"/>
              <a:ext cx="7475223" cy="9200274"/>
              <a:chOff x="0" y="0"/>
              <a:chExt cx="660400" cy="812800"/>
            </a:xfrm>
          </p:grpSpPr>
          <p:sp>
            <p:nvSpPr>
              <p:cNvPr id="1074" name="Google Shape;1074;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40"/>
            <p:cNvGrpSpPr/>
            <p:nvPr/>
          </p:nvGrpSpPr>
          <p:grpSpPr>
            <a:xfrm>
              <a:off x="982653" y="1209419"/>
              <a:ext cx="6498895" cy="7998640"/>
              <a:chOff x="0" y="0"/>
              <a:chExt cx="660400" cy="812800"/>
            </a:xfrm>
          </p:grpSpPr>
          <p:sp>
            <p:nvSpPr>
              <p:cNvPr id="1077" name="Google Shape;1077;p4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fade">
                                      <p:cBhvr>
                                        <p:cTn id="11" dur="500"/>
                                        <p:tgtEl>
                                          <p:spTgt spid="103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0"/>
                                        </p:tgtEl>
                                        <p:attrNameLst>
                                          <p:attrName>style.visibility</p:attrName>
                                        </p:attrNameLst>
                                      </p:cBhvr>
                                      <p:to>
                                        <p:strVal val="visible"/>
                                      </p:to>
                                    </p:set>
                                    <p:animEffect transition="in" filter="fade">
                                      <p:cBhvr>
                                        <p:cTn id="15" dur="500"/>
                                        <p:tgtEl>
                                          <p:spTgt spid="10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7"/>
                                        </p:tgtEl>
                                        <p:attrNameLst>
                                          <p:attrName>style.visibility</p:attrName>
                                        </p:attrNameLst>
                                      </p:cBhvr>
                                      <p:to>
                                        <p:strVal val="visible"/>
                                      </p:to>
                                    </p:set>
                                    <p:animEffect transition="in" filter="fade">
                                      <p:cBhvr>
                                        <p:cTn id="20" dur="500"/>
                                        <p:tgtEl>
                                          <p:spTgt spid="1037"/>
                                        </p:tgtEl>
                                      </p:cBhvr>
                                    </p:animEffect>
                                  </p:childTnLst>
                                </p:cTn>
                              </p:par>
                              <p:par>
                                <p:cTn id="21" presetID="10" presetClass="entr" presetSubtype="0" fill="hold" nodeType="withEffect">
                                  <p:stCondLst>
                                    <p:cond delay="0"/>
                                  </p:stCondLst>
                                  <p:childTnLst>
                                    <p:set>
                                      <p:cBhvr>
                                        <p:cTn id="22" dur="1" fill="hold">
                                          <p:stCondLst>
                                            <p:cond delay="0"/>
                                          </p:stCondLst>
                                        </p:cTn>
                                        <p:tgtEl>
                                          <p:spTgt spid="1039"/>
                                        </p:tgtEl>
                                        <p:attrNameLst>
                                          <p:attrName>style.visibility</p:attrName>
                                        </p:attrNameLst>
                                      </p:cBhvr>
                                      <p:to>
                                        <p:strVal val="visible"/>
                                      </p:to>
                                    </p:set>
                                    <p:animEffect transition="in" filter="fade">
                                      <p:cBhvr>
                                        <p:cTn id="23" dur="500"/>
                                        <p:tgtEl>
                                          <p:spTgt spid="10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5"/>
                                        </p:tgtEl>
                                        <p:attrNameLst>
                                          <p:attrName>style.visibility</p:attrName>
                                        </p:attrNameLst>
                                      </p:cBhvr>
                                      <p:to>
                                        <p:strVal val="visible"/>
                                      </p:to>
                                    </p:set>
                                    <p:animEffect transition="in" filter="fade">
                                      <p:cBhvr>
                                        <p:cTn id="28" dur="500"/>
                                        <p:tgtEl>
                                          <p:spTgt spid="1035"/>
                                        </p:tgtEl>
                                      </p:cBhvr>
                                    </p:animEffect>
                                  </p:childTnLst>
                                </p:cTn>
                              </p:par>
                              <p:par>
                                <p:cTn id="29" presetID="10" presetClass="entr" presetSubtype="0" fill="hold" nodeType="withEffect">
                                  <p:stCondLst>
                                    <p:cond delay="0"/>
                                  </p:stCondLst>
                                  <p:childTnLst>
                                    <p:set>
                                      <p:cBhvr>
                                        <p:cTn id="30" dur="1" fill="hold">
                                          <p:stCondLst>
                                            <p:cond delay="0"/>
                                          </p:stCondLst>
                                        </p:cTn>
                                        <p:tgtEl>
                                          <p:spTgt spid="1036"/>
                                        </p:tgtEl>
                                        <p:attrNameLst>
                                          <p:attrName>style.visibility</p:attrName>
                                        </p:attrNameLst>
                                      </p:cBhvr>
                                      <p:to>
                                        <p:strVal val="visible"/>
                                      </p:to>
                                    </p:set>
                                    <p:animEffect transition="in" filter="fade">
                                      <p:cBhvr>
                                        <p:cTn id="31" dur="500"/>
                                        <p:tgtEl>
                                          <p:spTgt spid="10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1"/>
                                        </p:tgtEl>
                                        <p:attrNameLst>
                                          <p:attrName>style.visibility</p:attrName>
                                        </p:attrNameLst>
                                      </p:cBhvr>
                                      <p:to>
                                        <p:strVal val="visible"/>
                                      </p:to>
                                    </p:set>
                                    <p:animEffect transition="in" filter="fade">
                                      <p:cBhvr>
                                        <p:cTn id="44" dur="500"/>
                                        <p:tgtEl>
                                          <p:spTgt spid="1031"/>
                                        </p:tgtEl>
                                      </p:cBhvr>
                                    </p:animEffect>
                                  </p:childTnLst>
                                </p:cTn>
                              </p:par>
                              <p:par>
                                <p:cTn id="45" presetID="10" presetClass="entr" presetSubtype="0" fill="hold" nodeType="withEffect">
                                  <p:stCondLst>
                                    <p:cond delay="0"/>
                                  </p:stCondLst>
                                  <p:childTnLst>
                                    <p:set>
                                      <p:cBhvr>
                                        <p:cTn id="46" dur="1" fill="hold">
                                          <p:stCondLst>
                                            <p:cond delay="0"/>
                                          </p:stCondLst>
                                        </p:cTn>
                                        <p:tgtEl>
                                          <p:spTgt spid="1033"/>
                                        </p:tgtEl>
                                        <p:attrNameLst>
                                          <p:attrName>style.visibility</p:attrName>
                                        </p:attrNameLst>
                                      </p:cBhvr>
                                      <p:to>
                                        <p:strVal val="visible"/>
                                      </p:to>
                                    </p:set>
                                    <p:animEffect transition="in" filter="fade">
                                      <p:cBhvr>
                                        <p:cTn id="47" dur="500"/>
                                        <p:tgtEl>
                                          <p:spTgt spid="10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32"/>
                                        </p:tgtEl>
                                        <p:attrNameLst>
                                          <p:attrName>style.visibility</p:attrName>
                                        </p:attrNameLst>
                                      </p:cBhvr>
                                      <p:to>
                                        <p:strVal val="visible"/>
                                      </p:to>
                                    </p:set>
                                    <p:animEffect transition="in" filter="fade">
                                      <p:cBhvr>
                                        <p:cTn id="52" dur="500"/>
                                        <p:tgtEl>
                                          <p:spTgt spid="1032"/>
                                        </p:tgtEl>
                                      </p:cBhvr>
                                    </p:animEffect>
                                  </p:childTnLst>
                                </p:cTn>
                              </p:par>
                              <p:par>
                                <p:cTn id="53" presetID="10" presetClass="entr" presetSubtype="0" fill="hold" nodeType="withEffect">
                                  <p:stCondLst>
                                    <p:cond delay="0"/>
                                  </p:stCondLst>
                                  <p:childTnLst>
                                    <p:set>
                                      <p:cBhvr>
                                        <p:cTn id="54" dur="1" fill="hold">
                                          <p:stCondLst>
                                            <p:cond delay="0"/>
                                          </p:stCondLst>
                                        </p:cTn>
                                        <p:tgtEl>
                                          <p:spTgt spid="1034"/>
                                        </p:tgtEl>
                                        <p:attrNameLst>
                                          <p:attrName>style.visibility</p:attrName>
                                        </p:attrNameLst>
                                      </p:cBhvr>
                                      <p:to>
                                        <p:strVal val="visible"/>
                                      </p:to>
                                    </p:set>
                                    <p:animEffect transition="in" filter="fade">
                                      <p:cBhvr>
                                        <p:cTn id="55"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082"/>
        <p:cNvGrpSpPr/>
        <p:nvPr/>
      </p:nvGrpSpPr>
      <p:grpSpPr>
        <a:xfrm>
          <a:off x="0" y="0"/>
          <a:ext cx="0" cy="0"/>
          <a:chOff x="0" y="0"/>
          <a:chExt cx="0" cy="0"/>
        </a:xfrm>
      </p:grpSpPr>
      <p:grpSp>
        <p:nvGrpSpPr>
          <p:cNvPr id="1083" name="Google Shape;1083;p41"/>
          <p:cNvGrpSpPr/>
          <p:nvPr/>
        </p:nvGrpSpPr>
        <p:grpSpPr>
          <a:xfrm>
            <a:off x="1818632" y="2671429"/>
            <a:ext cx="2094159" cy="2103546"/>
            <a:chOff x="1813" y="0"/>
            <a:chExt cx="809173" cy="812800"/>
          </a:xfrm>
        </p:grpSpPr>
        <p:sp>
          <p:nvSpPr>
            <p:cNvPr id="1084" name="Google Shape;1084;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6" name="Google Shape;1086;p41"/>
          <p:cNvGrpSpPr/>
          <p:nvPr/>
        </p:nvGrpSpPr>
        <p:grpSpPr>
          <a:xfrm>
            <a:off x="1818632" y="7056030"/>
            <a:ext cx="2094159" cy="2103546"/>
            <a:chOff x="1813" y="0"/>
            <a:chExt cx="809173" cy="812800"/>
          </a:xfrm>
        </p:grpSpPr>
        <p:sp>
          <p:nvSpPr>
            <p:cNvPr id="1087" name="Google Shape;1087;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9" name="Google Shape;1089;p41"/>
          <p:cNvGrpSpPr/>
          <p:nvPr/>
        </p:nvGrpSpPr>
        <p:grpSpPr>
          <a:xfrm>
            <a:off x="2865712" y="1875192"/>
            <a:ext cx="6258018" cy="3558801"/>
            <a:chOff x="0" y="-38100"/>
            <a:chExt cx="1737603" cy="988137"/>
          </a:xfrm>
        </p:grpSpPr>
        <p:sp>
          <p:nvSpPr>
            <p:cNvPr id="1090" name="Google Shape;1090;p41"/>
            <p:cNvSpPr/>
            <p:nvPr/>
          </p:nvSpPr>
          <p:spPr>
            <a:xfrm>
              <a:off x="0" y="0"/>
              <a:ext cx="1737603" cy="950037"/>
            </a:xfrm>
            <a:custGeom>
              <a:avLst/>
              <a:gdLst/>
              <a:ahLst/>
              <a:cxnLst/>
              <a:rect l="l" t="t" r="r" b="b"/>
              <a:pathLst>
                <a:path w="1737603" h="950037" extrusionOk="0">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2" name="Google Shape;1092;p41"/>
          <p:cNvGrpSpPr/>
          <p:nvPr/>
        </p:nvGrpSpPr>
        <p:grpSpPr>
          <a:xfrm>
            <a:off x="2865712" y="6259793"/>
            <a:ext cx="6258018" cy="3558801"/>
            <a:chOff x="0" y="-38100"/>
            <a:chExt cx="1737603" cy="988137"/>
          </a:xfrm>
        </p:grpSpPr>
        <p:sp>
          <p:nvSpPr>
            <p:cNvPr id="1093" name="Google Shape;1093;p41"/>
            <p:cNvSpPr/>
            <p:nvPr/>
          </p:nvSpPr>
          <p:spPr>
            <a:xfrm>
              <a:off x="0" y="0"/>
              <a:ext cx="1737603" cy="950037"/>
            </a:xfrm>
            <a:custGeom>
              <a:avLst/>
              <a:gdLst/>
              <a:ahLst/>
              <a:cxnLst/>
              <a:rect l="l" t="t" r="r" b="b"/>
              <a:pathLst>
                <a:path w="1737603" h="950037" extrusionOk="0">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5" name="Google Shape;1095;p41"/>
          <p:cNvGrpSpPr/>
          <p:nvPr/>
        </p:nvGrpSpPr>
        <p:grpSpPr>
          <a:xfrm>
            <a:off x="9516397" y="2671429"/>
            <a:ext cx="2094159" cy="2103546"/>
            <a:chOff x="1813" y="0"/>
            <a:chExt cx="809173" cy="812800"/>
          </a:xfrm>
        </p:grpSpPr>
        <p:sp>
          <p:nvSpPr>
            <p:cNvPr id="1096" name="Google Shape;1096;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8" name="Google Shape;1098;p41"/>
          <p:cNvGrpSpPr/>
          <p:nvPr/>
        </p:nvGrpSpPr>
        <p:grpSpPr>
          <a:xfrm>
            <a:off x="9516397" y="7056030"/>
            <a:ext cx="2094159" cy="2103546"/>
            <a:chOff x="1813" y="0"/>
            <a:chExt cx="809173" cy="812800"/>
          </a:xfrm>
        </p:grpSpPr>
        <p:sp>
          <p:nvSpPr>
            <p:cNvPr id="1099" name="Google Shape;1099;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1" name="Google Shape;1101;p41"/>
          <p:cNvGrpSpPr/>
          <p:nvPr/>
        </p:nvGrpSpPr>
        <p:grpSpPr>
          <a:xfrm>
            <a:off x="10563478" y="1875192"/>
            <a:ext cx="6258018" cy="3558801"/>
            <a:chOff x="0" y="-38100"/>
            <a:chExt cx="1737603" cy="988137"/>
          </a:xfrm>
        </p:grpSpPr>
        <p:sp>
          <p:nvSpPr>
            <p:cNvPr id="1102" name="Google Shape;1102;p41"/>
            <p:cNvSpPr/>
            <p:nvPr/>
          </p:nvSpPr>
          <p:spPr>
            <a:xfrm>
              <a:off x="0" y="0"/>
              <a:ext cx="1737603" cy="950037"/>
            </a:xfrm>
            <a:custGeom>
              <a:avLst/>
              <a:gdLst/>
              <a:ahLst/>
              <a:cxnLst/>
              <a:rect l="l" t="t" r="r" b="b"/>
              <a:pathLst>
                <a:path w="1737603" h="950037" extrusionOk="0">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04" name="Google Shape;1104;p41"/>
          <p:cNvGrpSpPr/>
          <p:nvPr/>
        </p:nvGrpSpPr>
        <p:grpSpPr>
          <a:xfrm>
            <a:off x="10563478" y="6259793"/>
            <a:ext cx="6258018" cy="3558801"/>
            <a:chOff x="0" y="-38100"/>
            <a:chExt cx="1737603" cy="988137"/>
          </a:xfrm>
        </p:grpSpPr>
        <p:sp>
          <p:nvSpPr>
            <p:cNvPr id="1105" name="Google Shape;1105;p41"/>
            <p:cNvSpPr/>
            <p:nvPr/>
          </p:nvSpPr>
          <p:spPr>
            <a:xfrm>
              <a:off x="0" y="0"/>
              <a:ext cx="1737603" cy="950037"/>
            </a:xfrm>
            <a:custGeom>
              <a:avLst/>
              <a:gdLst/>
              <a:ahLst/>
              <a:cxnLst/>
              <a:rect l="l" t="t" r="r" b="b"/>
              <a:pathLst>
                <a:path w="1737603" h="950037" extrusionOk="0">
                  <a:moveTo>
                    <a:pt x="59382" y="0"/>
                  </a:moveTo>
                  <a:lnTo>
                    <a:pt x="1678222" y="0"/>
                  </a:lnTo>
                  <a:cubicBezTo>
                    <a:pt x="1693971" y="0"/>
                    <a:pt x="1709075" y="6256"/>
                    <a:pt x="1720211" y="17393"/>
                  </a:cubicBezTo>
                  <a:cubicBezTo>
                    <a:pt x="1731347" y="28529"/>
                    <a:pt x="1737603" y="43633"/>
                    <a:pt x="1737603" y="59382"/>
                  </a:cubicBezTo>
                  <a:lnTo>
                    <a:pt x="1737603" y="890656"/>
                  </a:lnTo>
                  <a:cubicBezTo>
                    <a:pt x="1737603" y="906405"/>
                    <a:pt x="1731347" y="921509"/>
                    <a:pt x="1720211" y="932645"/>
                  </a:cubicBezTo>
                  <a:cubicBezTo>
                    <a:pt x="1709075" y="943781"/>
                    <a:pt x="1693971" y="950037"/>
                    <a:pt x="1678222" y="950037"/>
                  </a:cubicBezTo>
                  <a:lnTo>
                    <a:pt x="59382" y="950037"/>
                  </a:lnTo>
                  <a:cubicBezTo>
                    <a:pt x="43633" y="950037"/>
                    <a:pt x="28529" y="943781"/>
                    <a:pt x="17393" y="932645"/>
                  </a:cubicBezTo>
                  <a:cubicBezTo>
                    <a:pt x="6256" y="921509"/>
                    <a:pt x="0" y="906405"/>
                    <a:pt x="0" y="890656"/>
                  </a:cubicBezTo>
                  <a:lnTo>
                    <a:pt x="0" y="59382"/>
                  </a:lnTo>
                  <a:cubicBezTo>
                    <a:pt x="0" y="43633"/>
                    <a:pt x="6256" y="28529"/>
                    <a:pt x="17393" y="17393"/>
                  </a:cubicBezTo>
                  <a:cubicBezTo>
                    <a:pt x="28529" y="6256"/>
                    <a:pt x="43633" y="0"/>
                    <a:pt x="59382"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07" name="Google Shape;1107;p41"/>
          <p:cNvSpPr txBox="1"/>
          <p:nvPr/>
        </p:nvSpPr>
        <p:spPr>
          <a:xfrm>
            <a:off x="8706199" y="168088"/>
            <a:ext cx="8115300" cy="13716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swot analysis</a:t>
            </a:r>
            <a:endParaRPr/>
          </a:p>
        </p:txBody>
      </p:sp>
      <p:sp>
        <p:nvSpPr>
          <p:cNvPr id="1108" name="Google Shape;1108;p41"/>
          <p:cNvSpPr txBox="1"/>
          <p:nvPr/>
        </p:nvSpPr>
        <p:spPr>
          <a:xfrm>
            <a:off x="2470001" y="2749249"/>
            <a:ext cx="791422" cy="174788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US" sz="10164" b="0" i="0" u="none" strike="noStrike" cap="none">
                <a:solidFill>
                  <a:srgbClr val="F3F6FA"/>
                </a:solidFill>
                <a:latin typeface="Playfair Display Black"/>
                <a:ea typeface="Playfair Display Black"/>
                <a:cs typeface="Playfair Display Black"/>
                <a:sym typeface="Playfair Display Black"/>
              </a:rPr>
              <a:t>S</a:t>
            </a:r>
            <a:endParaRPr/>
          </a:p>
        </p:txBody>
      </p:sp>
      <p:sp>
        <p:nvSpPr>
          <p:cNvPr id="1109" name="Google Shape;1109;p41"/>
          <p:cNvSpPr txBox="1"/>
          <p:nvPr/>
        </p:nvSpPr>
        <p:spPr>
          <a:xfrm>
            <a:off x="2213758" y="7133850"/>
            <a:ext cx="1303909" cy="174788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US" sz="10164" b="0" i="0" u="none" strike="noStrike" cap="none">
                <a:solidFill>
                  <a:srgbClr val="F3F6FA"/>
                </a:solidFill>
                <a:latin typeface="Playfair Display Black"/>
                <a:ea typeface="Playfair Display Black"/>
                <a:cs typeface="Playfair Display Black"/>
                <a:sym typeface="Playfair Display Black"/>
              </a:rPr>
              <a:t>W</a:t>
            </a:r>
            <a:endParaRPr/>
          </a:p>
        </p:txBody>
      </p:sp>
      <p:sp>
        <p:nvSpPr>
          <p:cNvPr id="1110" name="Google Shape;1110;p41"/>
          <p:cNvSpPr txBox="1"/>
          <p:nvPr/>
        </p:nvSpPr>
        <p:spPr>
          <a:xfrm>
            <a:off x="10029637" y="2749249"/>
            <a:ext cx="1067681" cy="174788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US" sz="10164" b="0" i="0" u="none" strike="noStrike" cap="none">
                <a:solidFill>
                  <a:srgbClr val="F3F6FA"/>
                </a:solidFill>
                <a:latin typeface="Playfair Display Black"/>
                <a:ea typeface="Playfair Display Black"/>
                <a:cs typeface="Playfair Display Black"/>
                <a:sym typeface="Playfair Display Black"/>
              </a:rPr>
              <a:t>O</a:t>
            </a:r>
            <a:endParaRPr/>
          </a:p>
        </p:txBody>
      </p:sp>
      <p:sp>
        <p:nvSpPr>
          <p:cNvPr id="1111" name="Google Shape;1111;p41"/>
          <p:cNvSpPr txBox="1"/>
          <p:nvPr/>
        </p:nvSpPr>
        <p:spPr>
          <a:xfrm>
            <a:off x="10112259" y="7133850"/>
            <a:ext cx="902437" cy="1747880"/>
          </a:xfrm>
          <a:prstGeom prst="rect">
            <a:avLst/>
          </a:prstGeom>
          <a:noFill/>
          <a:ln>
            <a:noFill/>
          </a:ln>
        </p:spPr>
        <p:txBody>
          <a:bodyPr spcFirstLastPara="1" wrap="square" lIns="0" tIns="0" rIns="0" bIns="0" anchor="t" anchorCtr="0">
            <a:spAutoFit/>
          </a:bodyPr>
          <a:lstStyle/>
          <a:p>
            <a:pPr marL="0" marR="0" lvl="0" indent="0" algn="ctr" rtl="0">
              <a:lnSpc>
                <a:spcPct val="140003"/>
              </a:lnSpc>
              <a:spcBef>
                <a:spcPts val="0"/>
              </a:spcBef>
              <a:spcAft>
                <a:spcPts val="0"/>
              </a:spcAft>
              <a:buNone/>
            </a:pPr>
            <a:r>
              <a:rPr lang="en-US" sz="10164" b="0" i="0" u="none" strike="noStrike" cap="none">
                <a:solidFill>
                  <a:srgbClr val="F3F6FA"/>
                </a:solidFill>
                <a:latin typeface="Playfair Display Black"/>
                <a:ea typeface="Playfair Display Black"/>
                <a:cs typeface="Playfair Display Black"/>
                <a:sym typeface="Playfair Display Black"/>
              </a:rPr>
              <a:t>T</a:t>
            </a:r>
            <a:endParaRPr/>
          </a:p>
        </p:txBody>
      </p:sp>
      <p:sp>
        <p:nvSpPr>
          <p:cNvPr id="1112" name="Google Shape;1112;p41"/>
          <p:cNvSpPr txBox="1"/>
          <p:nvPr/>
        </p:nvSpPr>
        <p:spPr>
          <a:xfrm>
            <a:off x="4128708" y="3082301"/>
            <a:ext cx="5033700" cy="1624500"/>
          </a:xfrm>
          <a:prstGeom prst="rect">
            <a:avLst/>
          </a:prstGeom>
          <a:noFill/>
          <a:ln>
            <a:noFill/>
          </a:ln>
        </p:spPr>
        <p:txBody>
          <a:bodyPr spcFirstLastPara="1" wrap="square" lIns="0" tIns="0" rIns="0" bIns="0" anchor="t" anchorCtr="0">
            <a:spAutoFit/>
          </a:bodyPr>
          <a:lstStyle/>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you doing well?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sets you apart?</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your good qualities?</a:t>
            </a:r>
            <a:endParaRPr/>
          </a:p>
        </p:txBody>
      </p:sp>
      <p:sp>
        <p:nvSpPr>
          <p:cNvPr id="1113" name="Google Shape;1113;p41"/>
          <p:cNvSpPr txBox="1"/>
          <p:nvPr/>
        </p:nvSpPr>
        <p:spPr>
          <a:xfrm>
            <a:off x="4117170" y="6897126"/>
            <a:ext cx="4799700" cy="2797800"/>
          </a:xfrm>
          <a:prstGeom prst="rect">
            <a:avLst/>
          </a:prstGeom>
          <a:noFill/>
          <a:ln>
            <a:noFill/>
          </a:ln>
        </p:spPr>
        <p:txBody>
          <a:bodyPr spcFirstLastPara="1" wrap="square" lIns="0" tIns="0" rIns="0" bIns="0" anchor="t" anchorCtr="0">
            <a:spAutoFit/>
          </a:bodyPr>
          <a:lstStyle/>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Where do you need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to improve?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Are resources adequate?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do others do better than you?</a:t>
            </a:r>
            <a:endParaRPr/>
          </a:p>
        </p:txBody>
      </p:sp>
      <p:sp>
        <p:nvSpPr>
          <p:cNvPr id="1114" name="Google Shape;1114;p41"/>
          <p:cNvSpPr txBox="1"/>
          <p:nvPr/>
        </p:nvSpPr>
        <p:spPr>
          <a:xfrm>
            <a:off x="11792167" y="2996613"/>
            <a:ext cx="5029500" cy="1624500"/>
          </a:xfrm>
          <a:prstGeom prst="rect">
            <a:avLst/>
          </a:prstGeom>
          <a:noFill/>
          <a:ln>
            <a:noFill/>
          </a:ln>
        </p:spPr>
        <p:txBody>
          <a:bodyPr spcFirstLastPara="1" wrap="square" lIns="0" tIns="0" rIns="0" bIns="0" anchor="t" anchorCtr="0">
            <a:spAutoFit/>
          </a:bodyPr>
          <a:lstStyle/>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your goals?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Are demands shifting?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How can it be improved?</a:t>
            </a:r>
            <a:endParaRPr/>
          </a:p>
        </p:txBody>
      </p:sp>
      <p:sp>
        <p:nvSpPr>
          <p:cNvPr id="1115" name="Google Shape;1115;p41"/>
          <p:cNvSpPr txBox="1"/>
          <p:nvPr/>
        </p:nvSpPr>
        <p:spPr>
          <a:xfrm>
            <a:off x="11761954" y="7139173"/>
            <a:ext cx="5089800" cy="2211000"/>
          </a:xfrm>
          <a:prstGeom prst="rect">
            <a:avLst/>
          </a:prstGeom>
          <a:noFill/>
          <a:ln>
            <a:noFill/>
          </a:ln>
        </p:spPr>
        <p:txBody>
          <a:bodyPr spcFirstLastPara="1" wrap="square" lIns="0" tIns="0" rIns="0" bIns="0" anchor="t" anchorCtr="0">
            <a:spAutoFit/>
          </a:bodyPr>
          <a:lstStyle/>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the blockers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you're facing?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What are factors outside of </a:t>
            </a:r>
            <a:endParaRPr/>
          </a:p>
          <a:p>
            <a:pPr marL="0" marR="0" lvl="0" indent="0" algn="l" rtl="0">
              <a:lnSpc>
                <a:spcPct val="129979"/>
              </a:lnSpc>
              <a:spcBef>
                <a:spcPts val="0"/>
              </a:spcBef>
              <a:spcAft>
                <a:spcPts val="0"/>
              </a:spcAft>
              <a:buNone/>
            </a:pPr>
            <a:r>
              <a:rPr lang="en-US" sz="2932" b="0" i="0" u="none" strike="noStrike" cap="none">
                <a:solidFill>
                  <a:srgbClr val="0B1320"/>
                </a:solidFill>
                <a:latin typeface="Roboto"/>
                <a:ea typeface="Roboto"/>
                <a:cs typeface="Roboto"/>
                <a:sym typeface="Roboto"/>
              </a:rPr>
              <a:t>your control?</a:t>
            </a:r>
            <a:endParaRPr/>
          </a:p>
        </p:txBody>
      </p:sp>
      <p:cxnSp>
        <p:nvCxnSpPr>
          <p:cNvPr id="1116" name="Google Shape;1116;p41"/>
          <p:cNvCxnSpPr/>
          <p:nvPr/>
        </p:nvCxnSpPr>
        <p:spPr>
          <a:xfrm>
            <a:off x="4718763" y="1028700"/>
            <a:ext cx="4425237" cy="0"/>
          </a:xfrm>
          <a:prstGeom prst="straightConnector1">
            <a:avLst/>
          </a:prstGeom>
          <a:noFill/>
          <a:ln w="38100" cap="flat" cmpd="sng">
            <a:solidFill>
              <a:srgbClr val="0B1320"/>
            </a:solidFill>
            <a:prstDash val="solid"/>
            <a:round/>
            <a:headEnd type="none" w="sm" len="sm"/>
            <a:tailEnd type="none" w="sm" len="sm"/>
          </a:ln>
        </p:spPr>
      </p:cxnSp>
      <p:grpSp>
        <p:nvGrpSpPr>
          <p:cNvPr id="1117" name="Google Shape;1117;p41"/>
          <p:cNvGrpSpPr/>
          <p:nvPr/>
        </p:nvGrpSpPr>
        <p:grpSpPr>
          <a:xfrm>
            <a:off x="2470913" y="862476"/>
            <a:ext cx="406823" cy="408647"/>
            <a:chOff x="1813" y="0"/>
            <a:chExt cx="809173" cy="812800"/>
          </a:xfrm>
        </p:grpSpPr>
        <p:sp>
          <p:nvSpPr>
            <p:cNvPr id="1118" name="Google Shape;1118;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0" name="Google Shape;1120;p41"/>
          <p:cNvGrpSpPr/>
          <p:nvPr/>
        </p:nvGrpSpPr>
        <p:grpSpPr>
          <a:xfrm>
            <a:off x="3034588" y="862476"/>
            <a:ext cx="406823" cy="408647"/>
            <a:chOff x="1813" y="0"/>
            <a:chExt cx="809173" cy="812800"/>
          </a:xfrm>
        </p:grpSpPr>
        <p:sp>
          <p:nvSpPr>
            <p:cNvPr id="1121" name="Google Shape;1121;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23" name="Google Shape;1123;p41"/>
          <p:cNvGrpSpPr/>
          <p:nvPr/>
        </p:nvGrpSpPr>
        <p:grpSpPr>
          <a:xfrm>
            <a:off x="3595635" y="862476"/>
            <a:ext cx="406823" cy="408647"/>
            <a:chOff x="1813" y="0"/>
            <a:chExt cx="809173" cy="812800"/>
          </a:xfrm>
        </p:grpSpPr>
        <p:sp>
          <p:nvSpPr>
            <p:cNvPr id="1124" name="Google Shape;1124;p4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7"/>
                                        </p:tgtEl>
                                        <p:attrNameLst>
                                          <p:attrName>style.visibility</p:attrName>
                                        </p:attrNameLst>
                                      </p:cBhvr>
                                      <p:to>
                                        <p:strVal val="visible"/>
                                      </p:to>
                                    </p:set>
                                    <p:animEffect transition="in" filter="fade">
                                      <p:cBhvr>
                                        <p:cTn id="7" dur="500"/>
                                        <p:tgtEl>
                                          <p:spTgt spid="1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8"/>
                                        </p:tgtEl>
                                        <p:attrNameLst>
                                          <p:attrName>style.visibility</p:attrName>
                                        </p:attrNameLst>
                                      </p:cBhvr>
                                      <p:to>
                                        <p:strVal val="visible"/>
                                      </p:to>
                                    </p:set>
                                    <p:animEffect transition="in" filter="fade">
                                      <p:cBhvr>
                                        <p:cTn id="12" dur="500"/>
                                        <p:tgtEl>
                                          <p:spTgt spid="1108"/>
                                        </p:tgtEl>
                                      </p:cBhvr>
                                    </p:animEffect>
                                  </p:childTnLst>
                                </p:cTn>
                              </p:par>
                              <p:par>
                                <p:cTn id="13" presetID="10" presetClass="entr" presetSubtype="0" fill="hold" nodeType="withEffect">
                                  <p:stCondLst>
                                    <p:cond delay="0"/>
                                  </p:stCondLst>
                                  <p:childTnLst>
                                    <p:set>
                                      <p:cBhvr>
                                        <p:cTn id="14" dur="1" fill="hold">
                                          <p:stCondLst>
                                            <p:cond delay="0"/>
                                          </p:stCondLst>
                                        </p:cTn>
                                        <p:tgtEl>
                                          <p:spTgt spid="1089"/>
                                        </p:tgtEl>
                                        <p:attrNameLst>
                                          <p:attrName>style.visibility</p:attrName>
                                        </p:attrNameLst>
                                      </p:cBhvr>
                                      <p:to>
                                        <p:strVal val="visible"/>
                                      </p:to>
                                    </p:set>
                                    <p:animEffect transition="in" filter="fade">
                                      <p:cBhvr>
                                        <p:cTn id="15" dur="500"/>
                                        <p:tgtEl>
                                          <p:spTgt spid="1089"/>
                                        </p:tgtEl>
                                      </p:cBhvr>
                                    </p:animEffect>
                                  </p:childTnLst>
                                </p:cTn>
                              </p:par>
                              <p:par>
                                <p:cTn id="16" presetID="10" presetClass="entr" presetSubtype="0" fill="hold" nodeType="withEffect">
                                  <p:stCondLst>
                                    <p:cond delay="0"/>
                                  </p:stCondLst>
                                  <p:childTnLst>
                                    <p:set>
                                      <p:cBhvr>
                                        <p:cTn id="17" dur="1" fill="hold">
                                          <p:stCondLst>
                                            <p:cond delay="0"/>
                                          </p:stCondLst>
                                        </p:cTn>
                                        <p:tgtEl>
                                          <p:spTgt spid="1083"/>
                                        </p:tgtEl>
                                        <p:attrNameLst>
                                          <p:attrName>style.visibility</p:attrName>
                                        </p:attrNameLst>
                                      </p:cBhvr>
                                      <p:to>
                                        <p:strVal val="visible"/>
                                      </p:to>
                                    </p:set>
                                    <p:animEffect transition="in" filter="fade">
                                      <p:cBhvr>
                                        <p:cTn id="18" dur="500"/>
                                        <p:tgtEl>
                                          <p:spTgt spid="1083"/>
                                        </p:tgtEl>
                                      </p:cBhvr>
                                    </p:animEffect>
                                  </p:childTnLst>
                                </p:cTn>
                              </p:par>
                              <p:par>
                                <p:cTn id="19" presetID="10" presetClass="entr" presetSubtype="0" fill="hold" nodeType="withEffect">
                                  <p:stCondLst>
                                    <p:cond delay="0"/>
                                  </p:stCondLst>
                                  <p:childTnLst>
                                    <p:set>
                                      <p:cBhvr>
                                        <p:cTn id="20" dur="1" fill="hold">
                                          <p:stCondLst>
                                            <p:cond delay="0"/>
                                          </p:stCondLst>
                                        </p:cTn>
                                        <p:tgtEl>
                                          <p:spTgt spid="1112"/>
                                        </p:tgtEl>
                                        <p:attrNameLst>
                                          <p:attrName>style.visibility</p:attrName>
                                        </p:attrNameLst>
                                      </p:cBhvr>
                                      <p:to>
                                        <p:strVal val="visible"/>
                                      </p:to>
                                    </p:set>
                                    <p:animEffect transition="in" filter="fade">
                                      <p:cBhvr>
                                        <p:cTn id="21" dur="500"/>
                                        <p:tgtEl>
                                          <p:spTgt spid="111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09"/>
                                        </p:tgtEl>
                                        <p:attrNameLst>
                                          <p:attrName>style.visibility</p:attrName>
                                        </p:attrNameLst>
                                      </p:cBhvr>
                                      <p:to>
                                        <p:strVal val="visible"/>
                                      </p:to>
                                    </p:set>
                                    <p:animEffect transition="in" filter="fade">
                                      <p:cBhvr>
                                        <p:cTn id="25" dur="500"/>
                                        <p:tgtEl>
                                          <p:spTgt spid="1109"/>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92"/>
                                        </p:tgtEl>
                                        <p:attrNameLst>
                                          <p:attrName>style.visibility</p:attrName>
                                        </p:attrNameLst>
                                      </p:cBhvr>
                                      <p:to>
                                        <p:strVal val="visible"/>
                                      </p:to>
                                    </p:set>
                                    <p:animEffect transition="in" filter="fade">
                                      <p:cBhvr>
                                        <p:cTn id="29" dur="500"/>
                                        <p:tgtEl>
                                          <p:spTgt spid="109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086"/>
                                        </p:tgtEl>
                                        <p:attrNameLst>
                                          <p:attrName>style.visibility</p:attrName>
                                        </p:attrNameLst>
                                      </p:cBhvr>
                                      <p:to>
                                        <p:strVal val="visible"/>
                                      </p:to>
                                    </p:set>
                                    <p:animEffect transition="in" filter="fade">
                                      <p:cBhvr>
                                        <p:cTn id="33" dur="500"/>
                                        <p:tgtEl>
                                          <p:spTgt spid="1086"/>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1113"/>
                                        </p:tgtEl>
                                        <p:attrNameLst>
                                          <p:attrName>style.visibility</p:attrName>
                                        </p:attrNameLst>
                                      </p:cBhvr>
                                      <p:to>
                                        <p:strVal val="visible"/>
                                      </p:to>
                                    </p:set>
                                    <p:animEffect transition="in" filter="fade">
                                      <p:cBhvr>
                                        <p:cTn id="37" dur="500"/>
                                        <p:tgtEl>
                                          <p:spTgt spid="11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10"/>
                                        </p:tgtEl>
                                        <p:attrNameLst>
                                          <p:attrName>style.visibility</p:attrName>
                                        </p:attrNameLst>
                                      </p:cBhvr>
                                      <p:to>
                                        <p:strVal val="visible"/>
                                      </p:to>
                                    </p:set>
                                    <p:animEffect transition="in" filter="fade">
                                      <p:cBhvr>
                                        <p:cTn id="42" dur="500"/>
                                        <p:tgtEl>
                                          <p:spTgt spid="1110"/>
                                        </p:tgtEl>
                                      </p:cBhvr>
                                    </p:animEffect>
                                  </p:childTnLst>
                                </p:cTn>
                              </p:par>
                              <p:par>
                                <p:cTn id="43" presetID="10" presetClass="entr" presetSubtype="0" fill="hold" nodeType="withEffect">
                                  <p:stCondLst>
                                    <p:cond delay="0"/>
                                  </p:stCondLst>
                                  <p:childTnLst>
                                    <p:set>
                                      <p:cBhvr>
                                        <p:cTn id="44" dur="1" fill="hold">
                                          <p:stCondLst>
                                            <p:cond delay="0"/>
                                          </p:stCondLst>
                                        </p:cTn>
                                        <p:tgtEl>
                                          <p:spTgt spid="1095"/>
                                        </p:tgtEl>
                                        <p:attrNameLst>
                                          <p:attrName>style.visibility</p:attrName>
                                        </p:attrNameLst>
                                      </p:cBhvr>
                                      <p:to>
                                        <p:strVal val="visible"/>
                                      </p:to>
                                    </p:set>
                                    <p:animEffect transition="in" filter="fade">
                                      <p:cBhvr>
                                        <p:cTn id="45" dur="500"/>
                                        <p:tgtEl>
                                          <p:spTgt spid="1095"/>
                                        </p:tgtEl>
                                      </p:cBhvr>
                                    </p:animEffect>
                                  </p:childTnLst>
                                </p:cTn>
                              </p:par>
                              <p:par>
                                <p:cTn id="46" presetID="10" presetClass="entr" presetSubtype="0" fill="hold" nodeType="withEffect">
                                  <p:stCondLst>
                                    <p:cond delay="0"/>
                                  </p:stCondLst>
                                  <p:childTnLst>
                                    <p:set>
                                      <p:cBhvr>
                                        <p:cTn id="47" dur="1" fill="hold">
                                          <p:stCondLst>
                                            <p:cond delay="0"/>
                                          </p:stCondLst>
                                        </p:cTn>
                                        <p:tgtEl>
                                          <p:spTgt spid="1114"/>
                                        </p:tgtEl>
                                        <p:attrNameLst>
                                          <p:attrName>style.visibility</p:attrName>
                                        </p:attrNameLst>
                                      </p:cBhvr>
                                      <p:to>
                                        <p:strVal val="visible"/>
                                      </p:to>
                                    </p:set>
                                    <p:animEffect transition="in" filter="fade">
                                      <p:cBhvr>
                                        <p:cTn id="48" dur="500"/>
                                        <p:tgtEl>
                                          <p:spTgt spid="1114"/>
                                        </p:tgtEl>
                                      </p:cBhvr>
                                    </p:animEffect>
                                  </p:childTnLst>
                                </p:cTn>
                              </p:par>
                              <p:par>
                                <p:cTn id="49" presetID="10" presetClass="entr" presetSubtype="0" fill="hold" nodeType="withEffect">
                                  <p:stCondLst>
                                    <p:cond delay="0"/>
                                  </p:stCondLst>
                                  <p:childTnLst>
                                    <p:set>
                                      <p:cBhvr>
                                        <p:cTn id="50" dur="1" fill="hold">
                                          <p:stCondLst>
                                            <p:cond delay="0"/>
                                          </p:stCondLst>
                                        </p:cTn>
                                        <p:tgtEl>
                                          <p:spTgt spid="1101"/>
                                        </p:tgtEl>
                                        <p:attrNameLst>
                                          <p:attrName>style.visibility</p:attrName>
                                        </p:attrNameLst>
                                      </p:cBhvr>
                                      <p:to>
                                        <p:strVal val="visible"/>
                                      </p:to>
                                    </p:set>
                                    <p:animEffect transition="in" filter="fade">
                                      <p:cBhvr>
                                        <p:cTn id="51" dur="500"/>
                                        <p:tgtEl>
                                          <p:spTgt spid="110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11"/>
                                        </p:tgtEl>
                                        <p:attrNameLst>
                                          <p:attrName>style.visibility</p:attrName>
                                        </p:attrNameLst>
                                      </p:cBhvr>
                                      <p:to>
                                        <p:strVal val="visible"/>
                                      </p:to>
                                    </p:set>
                                    <p:animEffect transition="in" filter="fade">
                                      <p:cBhvr>
                                        <p:cTn id="56" dur="500"/>
                                        <p:tgtEl>
                                          <p:spTgt spid="1111"/>
                                        </p:tgtEl>
                                      </p:cBhvr>
                                    </p:animEffect>
                                  </p:childTnLst>
                                </p:cTn>
                              </p:par>
                              <p:par>
                                <p:cTn id="57" presetID="10" presetClass="entr" presetSubtype="0" fill="hold" nodeType="withEffect">
                                  <p:stCondLst>
                                    <p:cond delay="0"/>
                                  </p:stCondLst>
                                  <p:childTnLst>
                                    <p:set>
                                      <p:cBhvr>
                                        <p:cTn id="58" dur="1" fill="hold">
                                          <p:stCondLst>
                                            <p:cond delay="0"/>
                                          </p:stCondLst>
                                        </p:cTn>
                                        <p:tgtEl>
                                          <p:spTgt spid="1098"/>
                                        </p:tgtEl>
                                        <p:attrNameLst>
                                          <p:attrName>style.visibility</p:attrName>
                                        </p:attrNameLst>
                                      </p:cBhvr>
                                      <p:to>
                                        <p:strVal val="visible"/>
                                      </p:to>
                                    </p:set>
                                    <p:animEffect transition="in" filter="fade">
                                      <p:cBhvr>
                                        <p:cTn id="59" dur="500"/>
                                        <p:tgtEl>
                                          <p:spTgt spid="1098"/>
                                        </p:tgtEl>
                                      </p:cBhvr>
                                    </p:animEffect>
                                  </p:childTnLst>
                                </p:cTn>
                              </p:par>
                              <p:par>
                                <p:cTn id="60" presetID="10" presetClass="entr" presetSubtype="0" fill="hold" nodeType="withEffect">
                                  <p:stCondLst>
                                    <p:cond delay="0"/>
                                  </p:stCondLst>
                                  <p:childTnLst>
                                    <p:set>
                                      <p:cBhvr>
                                        <p:cTn id="61" dur="1" fill="hold">
                                          <p:stCondLst>
                                            <p:cond delay="0"/>
                                          </p:stCondLst>
                                        </p:cTn>
                                        <p:tgtEl>
                                          <p:spTgt spid="1104"/>
                                        </p:tgtEl>
                                        <p:attrNameLst>
                                          <p:attrName>style.visibility</p:attrName>
                                        </p:attrNameLst>
                                      </p:cBhvr>
                                      <p:to>
                                        <p:strVal val="visible"/>
                                      </p:to>
                                    </p:set>
                                    <p:animEffect transition="in" filter="fade">
                                      <p:cBhvr>
                                        <p:cTn id="62" dur="500"/>
                                        <p:tgtEl>
                                          <p:spTgt spid="1104"/>
                                        </p:tgtEl>
                                      </p:cBhvr>
                                    </p:animEffect>
                                  </p:childTnLst>
                                </p:cTn>
                              </p:par>
                              <p:par>
                                <p:cTn id="63" presetID="10" presetClass="entr" presetSubtype="0" fill="hold" nodeType="withEffect">
                                  <p:stCondLst>
                                    <p:cond delay="0"/>
                                  </p:stCondLst>
                                  <p:childTnLst>
                                    <p:set>
                                      <p:cBhvr>
                                        <p:cTn id="64" dur="1" fill="hold">
                                          <p:stCondLst>
                                            <p:cond delay="0"/>
                                          </p:stCondLst>
                                        </p:cTn>
                                        <p:tgtEl>
                                          <p:spTgt spid="1115"/>
                                        </p:tgtEl>
                                        <p:attrNameLst>
                                          <p:attrName>style.visibility</p:attrName>
                                        </p:attrNameLst>
                                      </p:cBhvr>
                                      <p:to>
                                        <p:strVal val="visible"/>
                                      </p:to>
                                    </p:set>
                                    <p:animEffect transition="in" filter="fade">
                                      <p:cBhvr>
                                        <p:cTn id="65" dur="500"/>
                                        <p:tgtEl>
                                          <p:spTgt spid="1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29"/>
        <p:cNvGrpSpPr/>
        <p:nvPr/>
      </p:nvGrpSpPr>
      <p:grpSpPr>
        <a:xfrm>
          <a:off x="0" y="0"/>
          <a:ext cx="0" cy="0"/>
          <a:chOff x="0" y="0"/>
          <a:chExt cx="0" cy="0"/>
        </a:xfrm>
      </p:grpSpPr>
      <p:grpSp>
        <p:nvGrpSpPr>
          <p:cNvPr id="1130" name="Google Shape;1130;p42"/>
          <p:cNvGrpSpPr/>
          <p:nvPr/>
        </p:nvGrpSpPr>
        <p:grpSpPr>
          <a:xfrm>
            <a:off x="9144000" y="985838"/>
            <a:ext cx="8663569" cy="8831300"/>
            <a:chOff x="0" y="-57150"/>
            <a:chExt cx="11551425" cy="11775068"/>
          </a:xfrm>
        </p:grpSpPr>
        <p:sp>
          <p:nvSpPr>
            <p:cNvPr id="1131" name="Google Shape;1131;p42"/>
            <p:cNvSpPr txBox="1"/>
            <p:nvPr/>
          </p:nvSpPr>
          <p:spPr>
            <a:xfrm>
              <a:off x="1272683"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1</a:t>
              </a:r>
              <a:endParaRPr/>
            </a:p>
          </p:txBody>
        </p:sp>
        <p:sp>
          <p:nvSpPr>
            <p:cNvPr id="1132" name="Google Shape;1132;p42"/>
            <p:cNvSpPr txBox="1"/>
            <p:nvPr/>
          </p:nvSpPr>
          <p:spPr>
            <a:xfrm>
              <a:off x="3423978"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2</a:t>
              </a:r>
              <a:endParaRPr/>
            </a:p>
          </p:txBody>
        </p:sp>
        <p:sp>
          <p:nvSpPr>
            <p:cNvPr id="1133" name="Google Shape;1133;p42"/>
            <p:cNvSpPr txBox="1"/>
            <p:nvPr/>
          </p:nvSpPr>
          <p:spPr>
            <a:xfrm>
              <a:off x="5575273"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3</a:t>
              </a:r>
              <a:endParaRPr/>
            </a:p>
          </p:txBody>
        </p:sp>
        <p:sp>
          <p:nvSpPr>
            <p:cNvPr id="1134" name="Google Shape;1134;p42"/>
            <p:cNvSpPr txBox="1"/>
            <p:nvPr/>
          </p:nvSpPr>
          <p:spPr>
            <a:xfrm>
              <a:off x="7726568"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4</a:t>
              </a:r>
              <a:endParaRPr/>
            </a:p>
          </p:txBody>
        </p:sp>
        <p:sp>
          <p:nvSpPr>
            <p:cNvPr id="1135" name="Google Shape;1135;p42"/>
            <p:cNvSpPr txBox="1"/>
            <p:nvPr/>
          </p:nvSpPr>
          <p:spPr>
            <a:xfrm>
              <a:off x="9877863" y="11161455"/>
              <a:ext cx="1195828" cy="556463"/>
            </a:xfrm>
            <a:prstGeom prst="rect">
              <a:avLst/>
            </a:prstGeom>
            <a:noFill/>
            <a:ln>
              <a:noFill/>
            </a:ln>
          </p:spPr>
          <p:txBody>
            <a:bodyPr spcFirstLastPara="1" wrap="square" lIns="0" tIns="0" rIns="0" bIns="0" anchor="t" anchorCtr="0">
              <a:spAutoFit/>
            </a:bodyPr>
            <a:lstStyle/>
            <a:p>
              <a:pPr marL="0" marR="0" lvl="0" indent="0" algn="ct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Item 5</a:t>
              </a:r>
              <a:endParaRPr/>
            </a:p>
          </p:txBody>
        </p:sp>
        <p:grpSp>
          <p:nvGrpSpPr>
            <p:cNvPr id="1136" name="Google Shape;1136;p42"/>
            <p:cNvGrpSpPr/>
            <p:nvPr/>
          </p:nvGrpSpPr>
          <p:grpSpPr>
            <a:xfrm>
              <a:off x="794950" y="243016"/>
              <a:ext cx="10756475" cy="10769755"/>
              <a:chOff x="0" y="-6350"/>
              <a:chExt cx="10287000" cy="10299700"/>
            </a:xfrm>
          </p:grpSpPr>
          <p:sp>
            <p:nvSpPr>
              <p:cNvPr id="1137" name="Google Shape;1137;p42"/>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38" name="Google Shape;1138;p42"/>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39" name="Google Shape;1139;p42"/>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40" name="Google Shape;1140;p42"/>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41" name="Google Shape;1141;p42"/>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24705"/>
                </a:srgbClr>
              </a:solidFill>
              <a:ln>
                <a:noFill/>
              </a:ln>
            </p:spPr>
          </p:sp>
          <p:sp>
            <p:nvSpPr>
              <p:cNvPr id="1142" name="Google Shape;1142;p42"/>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B1320">
                  <a:alpha val="60000"/>
                </a:srgbClr>
              </a:solidFill>
              <a:ln>
                <a:noFill/>
              </a:ln>
            </p:spPr>
          </p:sp>
        </p:grpSp>
        <p:sp>
          <p:nvSpPr>
            <p:cNvPr id="1143" name="Google Shape;1143;p42"/>
            <p:cNvSpPr txBox="1"/>
            <p:nvPr/>
          </p:nvSpPr>
          <p:spPr>
            <a:xfrm>
              <a:off x="0" y="-57150"/>
              <a:ext cx="582476"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25 </a:t>
              </a:r>
              <a:endParaRPr/>
            </a:p>
          </p:txBody>
        </p:sp>
        <p:sp>
          <p:nvSpPr>
            <p:cNvPr id="1144" name="Google Shape;1144;p42"/>
            <p:cNvSpPr txBox="1"/>
            <p:nvPr/>
          </p:nvSpPr>
          <p:spPr>
            <a:xfrm>
              <a:off x="0" y="2094145"/>
              <a:ext cx="582476"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20 </a:t>
              </a:r>
              <a:endParaRPr/>
            </a:p>
          </p:txBody>
        </p:sp>
        <p:sp>
          <p:nvSpPr>
            <p:cNvPr id="1145" name="Google Shape;1145;p42"/>
            <p:cNvSpPr txBox="1"/>
            <p:nvPr/>
          </p:nvSpPr>
          <p:spPr>
            <a:xfrm>
              <a:off x="0" y="4245440"/>
              <a:ext cx="582476"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15 </a:t>
              </a:r>
              <a:endParaRPr/>
            </a:p>
          </p:txBody>
        </p:sp>
        <p:sp>
          <p:nvSpPr>
            <p:cNvPr id="1146" name="Google Shape;1146;p42"/>
            <p:cNvSpPr txBox="1"/>
            <p:nvPr/>
          </p:nvSpPr>
          <p:spPr>
            <a:xfrm>
              <a:off x="0" y="6396735"/>
              <a:ext cx="582476"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10 </a:t>
              </a:r>
              <a:endParaRPr/>
            </a:p>
          </p:txBody>
        </p:sp>
        <p:sp>
          <p:nvSpPr>
            <p:cNvPr id="1147" name="Google Shape;1147;p42"/>
            <p:cNvSpPr txBox="1"/>
            <p:nvPr/>
          </p:nvSpPr>
          <p:spPr>
            <a:xfrm>
              <a:off x="238535" y="8548030"/>
              <a:ext cx="343942"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5 </a:t>
              </a:r>
              <a:endParaRPr/>
            </a:p>
          </p:txBody>
        </p:sp>
        <p:sp>
          <p:nvSpPr>
            <p:cNvPr id="1148" name="Google Shape;1148;p42"/>
            <p:cNvSpPr txBox="1"/>
            <p:nvPr/>
          </p:nvSpPr>
          <p:spPr>
            <a:xfrm>
              <a:off x="238535" y="10699325"/>
              <a:ext cx="343942" cy="556463"/>
            </a:xfrm>
            <a:prstGeom prst="rect">
              <a:avLst/>
            </a:prstGeom>
            <a:noFill/>
            <a:ln>
              <a:noFill/>
            </a:ln>
          </p:spPr>
          <p:txBody>
            <a:bodyPr spcFirstLastPara="1" wrap="square" lIns="0" tIns="0" rIns="0" bIns="0" anchor="t" anchorCtr="0">
              <a:spAutoFit/>
            </a:bodyPr>
            <a:lstStyle/>
            <a:p>
              <a:pPr marL="0" marR="0" lvl="0" indent="0" algn="r" rtl="0">
                <a:lnSpc>
                  <a:spcPct val="140015"/>
                </a:lnSpc>
                <a:spcBef>
                  <a:spcPts val="0"/>
                </a:spcBef>
                <a:spcAft>
                  <a:spcPts val="0"/>
                </a:spcAft>
                <a:buNone/>
              </a:pPr>
              <a:r>
                <a:rPr lang="en-US" sz="2509" b="0" i="0" u="none" strike="noStrike" cap="none">
                  <a:solidFill>
                    <a:srgbClr val="0B1320"/>
                  </a:solidFill>
                  <a:latin typeface="Roboto"/>
                  <a:ea typeface="Roboto"/>
                  <a:cs typeface="Roboto"/>
                  <a:sym typeface="Roboto"/>
                </a:rPr>
                <a:t>0 </a:t>
              </a:r>
              <a:endParaRPr/>
            </a:p>
          </p:txBody>
        </p:sp>
        <p:grpSp>
          <p:nvGrpSpPr>
            <p:cNvPr id="1149" name="Google Shape;1149;p42"/>
            <p:cNvGrpSpPr/>
            <p:nvPr/>
          </p:nvGrpSpPr>
          <p:grpSpPr>
            <a:xfrm>
              <a:off x="1737801" y="1408230"/>
              <a:ext cx="8870772" cy="9730105"/>
              <a:chOff x="901700" y="1108007"/>
              <a:chExt cx="8483600" cy="9305427"/>
            </a:xfrm>
          </p:grpSpPr>
          <p:sp>
            <p:nvSpPr>
              <p:cNvPr id="1150" name="Google Shape;1150;p42"/>
              <p:cNvSpPr/>
              <p:nvPr/>
            </p:nvSpPr>
            <p:spPr>
              <a:xfrm>
                <a:off x="901700" y="6959092"/>
                <a:ext cx="2220522" cy="3454342"/>
              </a:xfrm>
              <a:custGeom>
                <a:avLst/>
                <a:gdLst/>
                <a:ahLst/>
                <a:cxnLst/>
                <a:rect l="l" t="t" r="r" b="b"/>
                <a:pathLst>
                  <a:path w="2220522" h="3454342" extrusionOk="0">
                    <a:moveTo>
                      <a:pt x="254000" y="3327908"/>
                    </a:moveTo>
                    <a:cubicBezTo>
                      <a:pt x="253687" y="3257990"/>
                      <a:pt x="196919" y="3201475"/>
                      <a:pt x="127000" y="3201475"/>
                    </a:cubicBezTo>
                    <a:cubicBezTo>
                      <a:pt x="57081" y="3201475"/>
                      <a:pt x="313" y="3257990"/>
                      <a:pt x="0" y="3327908"/>
                    </a:cubicBezTo>
                    <a:cubicBezTo>
                      <a:pt x="313" y="3397826"/>
                      <a:pt x="57081" y="3454341"/>
                      <a:pt x="127000" y="3454341"/>
                    </a:cubicBezTo>
                    <a:cubicBezTo>
                      <a:pt x="196919" y="3454341"/>
                      <a:pt x="253687" y="3397826"/>
                      <a:pt x="254000" y="3327908"/>
                    </a:cubicBezTo>
                    <a:close/>
                    <a:moveTo>
                      <a:pt x="100076" y="3311080"/>
                    </a:moveTo>
                    <a:cubicBezTo>
                      <a:pt x="90878" y="3325945"/>
                      <a:pt x="95425" y="3345447"/>
                      <a:pt x="110247" y="3354712"/>
                    </a:cubicBezTo>
                    <a:cubicBezTo>
                      <a:pt x="125070" y="3363976"/>
                      <a:pt x="144593" y="3359517"/>
                      <a:pt x="153924" y="3344736"/>
                    </a:cubicBezTo>
                    <a:lnTo>
                      <a:pt x="2211324" y="52896"/>
                    </a:lnTo>
                    <a:cubicBezTo>
                      <a:pt x="2220522" y="38031"/>
                      <a:pt x="2215975" y="18529"/>
                      <a:pt x="2201153" y="9264"/>
                    </a:cubicBezTo>
                    <a:cubicBezTo>
                      <a:pt x="2186330" y="0"/>
                      <a:pt x="2166807" y="4459"/>
                      <a:pt x="2157476" y="1924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2"/>
              <p:cNvSpPr/>
              <p:nvPr/>
            </p:nvSpPr>
            <p:spPr>
              <a:xfrm>
                <a:off x="2959100" y="4078919"/>
                <a:ext cx="2220332" cy="3042674"/>
              </a:xfrm>
              <a:custGeom>
                <a:avLst/>
                <a:gdLst/>
                <a:ahLst/>
                <a:cxnLst/>
                <a:rect l="l" t="t" r="r" b="b"/>
                <a:pathLst>
                  <a:path w="2220332" h="3042674" extrusionOk="0">
                    <a:moveTo>
                      <a:pt x="254000" y="2916241"/>
                    </a:moveTo>
                    <a:cubicBezTo>
                      <a:pt x="253687" y="2846323"/>
                      <a:pt x="196919" y="2789807"/>
                      <a:pt x="127000" y="2789807"/>
                    </a:cubicBezTo>
                    <a:cubicBezTo>
                      <a:pt x="57081" y="2789807"/>
                      <a:pt x="313" y="2846323"/>
                      <a:pt x="0" y="2916241"/>
                    </a:cubicBezTo>
                    <a:cubicBezTo>
                      <a:pt x="313" y="2986159"/>
                      <a:pt x="57081" y="3042674"/>
                      <a:pt x="127000" y="3042674"/>
                    </a:cubicBezTo>
                    <a:cubicBezTo>
                      <a:pt x="196919" y="3042674"/>
                      <a:pt x="253687" y="2986159"/>
                      <a:pt x="254000" y="2916241"/>
                    </a:cubicBezTo>
                    <a:close/>
                    <a:moveTo>
                      <a:pt x="101164" y="2897787"/>
                    </a:moveTo>
                    <a:cubicBezTo>
                      <a:pt x="91068" y="2912056"/>
                      <a:pt x="94404" y="2931802"/>
                      <a:pt x="108628" y="2941962"/>
                    </a:cubicBezTo>
                    <a:cubicBezTo>
                      <a:pt x="122852" y="2952122"/>
                      <a:pt x="142613" y="2948874"/>
                      <a:pt x="152836" y="2934696"/>
                    </a:cubicBezTo>
                    <a:lnTo>
                      <a:pt x="2210236" y="54335"/>
                    </a:lnTo>
                    <a:cubicBezTo>
                      <a:pt x="2220332" y="40066"/>
                      <a:pt x="2216996" y="20320"/>
                      <a:pt x="2202772" y="10160"/>
                    </a:cubicBezTo>
                    <a:cubicBezTo>
                      <a:pt x="2188548" y="0"/>
                      <a:pt x="2168787" y="3248"/>
                      <a:pt x="2158564" y="17427"/>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2"/>
              <p:cNvSpPr/>
              <p:nvPr/>
            </p:nvSpPr>
            <p:spPr>
              <a:xfrm>
                <a:off x="5016500" y="2844208"/>
                <a:ext cx="2220497" cy="1397025"/>
              </a:xfrm>
              <a:custGeom>
                <a:avLst/>
                <a:gdLst/>
                <a:ahLst/>
                <a:cxnLst/>
                <a:rect l="l" t="t" r="r" b="b"/>
                <a:pathLst>
                  <a:path w="2220497" h="1397025" extrusionOk="0">
                    <a:moveTo>
                      <a:pt x="254000" y="1270592"/>
                    </a:moveTo>
                    <a:cubicBezTo>
                      <a:pt x="253687" y="1200673"/>
                      <a:pt x="196919" y="1144159"/>
                      <a:pt x="127000" y="1144159"/>
                    </a:cubicBezTo>
                    <a:cubicBezTo>
                      <a:pt x="57081" y="1144159"/>
                      <a:pt x="313" y="1200673"/>
                      <a:pt x="0" y="1270592"/>
                    </a:cubicBezTo>
                    <a:cubicBezTo>
                      <a:pt x="313" y="1340511"/>
                      <a:pt x="57081" y="1397025"/>
                      <a:pt x="127000" y="1397025"/>
                    </a:cubicBezTo>
                    <a:cubicBezTo>
                      <a:pt x="196919" y="1397025"/>
                      <a:pt x="253687" y="1340511"/>
                      <a:pt x="254000" y="1270592"/>
                    </a:cubicBezTo>
                    <a:close/>
                    <a:moveTo>
                      <a:pt x="110665" y="1243367"/>
                    </a:moveTo>
                    <a:cubicBezTo>
                      <a:pt x="95717" y="1252427"/>
                      <a:pt x="90903" y="1271866"/>
                      <a:pt x="99896" y="1286854"/>
                    </a:cubicBezTo>
                    <a:cubicBezTo>
                      <a:pt x="108889" y="1301843"/>
                      <a:pt x="128307" y="1306744"/>
                      <a:pt x="143335" y="1297817"/>
                    </a:cubicBezTo>
                    <a:lnTo>
                      <a:pt x="2200735" y="63377"/>
                    </a:lnTo>
                    <a:cubicBezTo>
                      <a:pt x="2215684" y="54317"/>
                      <a:pt x="2220497" y="34878"/>
                      <a:pt x="2211504" y="19889"/>
                    </a:cubicBezTo>
                    <a:cubicBezTo>
                      <a:pt x="2202511" y="4901"/>
                      <a:pt x="2183093" y="0"/>
                      <a:pt x="2168065" y="8927"/>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2"/>
              <p:cNvSpPr/>
              <p:nvPr/>
            </p:nvSpPr>
            <p:spPr>
              <a:xfrm>
                <a:off x="7073900" y="1108007"/>
                <a:ext cx="2311400" cy="1898787"/>
              </a:xfrm>
              <a:custGeom>
                <a:avLst/>
                <a:gdLst/>
                <a:ahLst/>
                <a:cxnLst/>
                <a:rect l="l" t="t" r="r" b="b"/>
                <a:pathLst>
                  <a:path w="2311400" h="1898787" extrusionOk="0">
                    <a:moveTo>
                      <a:pt x="254000" y="1772353"/>
                    </a:moveTo>
                    <a:cubicBezTo>
                      <a:pt x="253688" y="1702435"/>
                      <a:pt x="196919" y="1645920"/>
                      <a:pt x="127000" y="1645920"/>
                    </a:cubicBezTo>
                    <a:cubicBezTo>
                      <a:pt x="57081" y="1645920"/>
                      <a:pt x="312" y="1702435"/>
                      <a:pt x="0" y="1772353"/>
                    </a:cubicBezTo>
                    <a:cubicBezTo>
                      <a:pt x="312" y="1842271"/>
                      <a:pt x="57081" y="1898786"/>
                      <a:pt x="127000" y="1898786"/>
                    </a:cubicBezTo>
                    <a:cubicBezTo>
                      <a:pt x="196919" y="1898786"/>
                      <a:pt x="253688" y="1842271"/>
                      <a:pt x="254000" y="1772353"/>
                    </a:cubicBezTo>
                    <a:close/>
                    <a:moveTo>
                      <a:pt x="107166" y="1747560"/>
                    </a:moveTo>
                    <a:cubicBezTo>
                      <a:pt x="93566" y="1758541"/>
                      <a:pt x="91399" y="1778449"/>
                      <a:pt x="102319" y="1792099"/>
                    </a:cubicBezTo>
                    <a:cubicBezTo>
                      <a:pt x="113238" y="1805748"/>
                      <a:pt x="133136" y="1808004"/>
                      <a:pt x="146834" y="1797146"/>
                    </a:cubicBezTo>
                    <a:lnTo>
                      <a:pt x="2204234" y="151226"/>
                    </a:lnTo>
                    <a:cubicBezTo>
                      <a:pt x="2217835" y="140245"/>
                      <a:pt x="2220002" y="120337"/>
                      <a:pt x="2209082" y="106687"/>
                    </a:cubicBezTo>
                    <a:cubicBezTo>
                      <a:pt x="2198163" y="93038"/>
                      <a:pt x="2178265" y="90782"/>
                      <a:pt x="2164566" y="101640"/>
                    </a:cubicBezTo>
                    <a:close/>
                    <a:moveTo>
                      <a:pt x="2311400" y="126433"/>
                    </a:moveTo>
                    <a:cubicBezTo>
                      <a:pt x="2311088" y="56514"/>
                      <a:pt x="2254319" y="0"/>
                      <a:pt x="2184400" y="0"/>
                    </a:cubicBezTo>
                    <a:cubicBezTo>
                      <a:pt x="2114481" y="0"/>
                      <a:pt x="2057712" y="56514"/>
                      <a:pt x="2057400" y="126433"/>
                    </a:cubicBezTo>
                    <a:cubicBezTo>
                      <a:pt x="2057712" y="196351"/>
                      <a:pt x="2114481" y="252866"/>
                      <a:pt x="2184400" y="252866"/>
                    </a:cubicBezTo>
                    <a:cubicBezTo>
                      <a:pt x="2254319" y="252866"/>
                      <a:pt x="2311088" y="196351"/>
                      <a:pt x="2311400" y="126433"/>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2"/>
              <p:cNvSpPr/>
              <p:nvPr/>
            </p:nvSpPr>
            <p:spPr>
              <a:xfrm>
                <a:off x="901700" y="6959009"/>
                <a:ext cx="2220497" cy="1397025"/>
              </a:xfrm>
              <a:custGeom>
                <a:avLst/>
                <a:gdLst/>
                <a:ahLst/>
                <a:cxnLst/>
                <a:rect l="l" t="t" r="r" b="b"/>
                <a:pathLst>
                  <a:path w="2220497" h="1397025" extrusionOk="0">
                    <a:moveTo>
                      <a:pt x="254000" y="1270591"/>
                    </a:moveTo>
                    <a:cubicBezTo>
                      <a:pt x="253687" y="1200673"/>
                      <a:pt x="196919" y="1144158"/>
                      <a:pt x="127000" y="1144158"/>
                    </a:cubicBezTo>
                    <a:cubicBezTo>
                      <a:pt x="57081" y="1144158"/>
                      <a:pt x="313" y="1200673"/>
                      <a:pt x="0" y="1270591"/>
                    </a:cubicBezTo>
                    <a:cubicBezTo>
                      <a:pt x="313" y="1340509"/>
                      <a:pt x="57081" y="1397024"/>
                      <a:pt x="127000" y="1397024"/>
                    </a:cubicBezTo>
                    <a:cubicBezTo>
                      <a:pt x="196919" y="1397024"/>
                      <a:pt x="253687" y="1340509"/>
                      <a:pt x="254000" y="1270591"/>
                    </a:cubicBezTo>
                    <a:close/>
                    <a:moveTo>
                      <a:pt x="110665" y="1243366"/>
                    </a:moveTo>
                    <a:cubicBezTo>
                      <a:pt x="95716" y="1252425"/>
                      <a:pt x="90903" y="1271865"/>
                      <a:pt x="99896" y="1286854"/>
                    </a:cubicBezTo>
                    <a:cubicBezTo>
                      <a:pt x="108889" y="1301842"/>
                      <a:pt x="128306" y="1306742"/>
                      <a:pt x="143335" y="1297816"/>
                    </a:cubicBezTo>
                    <a:lnTo>
                      <a:pt x="2200735" y="63376"/>
                    </a:lnTo>
                    <a:cubicBezTo>
                      <a:pt x="2215684" y="54316"/>
                      <a:pt x="2220497" y="34877"/>
                      <a:pt x="2211504" y="19888"/>
                    </a:cubicBezTo>
                    <a:cubicBezTo>
                      <a:pt x="2202511" y="4900"/>
                      <a:pt x="2183094" y="0"/>
                      <a:pt x="2168065" y="8925"/>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2"/>
              <p:cNvSpPr/>
              <p:nvPr/>
            </p:nvSpPr>
            <p:spPr>
              <a:xfrm>
                <a:off x="2959100" y="6136302"/>
                <a:ext cx="2220239" cy="985291"/>
              </a:xfrm>
              <a:custGeom>
                <a:avLst/>
                <a:gdLst/>
                <a:ahLst/>
                <a:cxnLst/>
                <a:rect l="l" t="t" r="r" b="b"/>
                <a:pathLst>
                  <a:path w="2220239" h="985291" extrusionOk="0">
                    <a:moveTo>
                      <a:pt x="254000" y="858858"/>
                    </a:moveTo>
                    <a:cubicBezTo>
                      <a:pt x="253687" y="788940"/>
                      <a:pt x="196919" y="732424"/>
                      <a:pt x="127000" y="732424"/>
                    </a:cubicBezTo>
                    <a:cubicBezTo>
                      <a:pt x="57081" y="732424"/>
                      <a:pt x="313" y="788940"/>
                      <a:pt x="0" y="858858"/>
                    </a:cubicBezTo>
                    <a:cubicBezTo>
                      <a:pt x="313" y="928776"/>
                      <a:pt x="57081" y="985291"/>
                      <a:pt x="127000" y="985291"/>
                    </a:cubicBezTo>
                    <a:cubicBezTo>
                      <a:pt x="196919" y="985291"/>
                      <a:pt x="253687" y="928776"/>
                      <a:pt x="254000" y="858858"/>
                    </a:cubicBezTo>
                    <a:close/>
                    <a:moveTo>
                      <a:pt x="115208" y="829379"/>
                    </a:moveTo>
                    <a:cubicBezTo>
                      <a:pt x="99008" y="835944"/>
                      <a:pt x="91161" y="854367"/>
                      <a:pt x="97652" y="870597"/>
                    </a:cubicBezTo>
                    <a:cubicBezTo>
                      <a:pt x="104144" y="886827"/>
                      <a:pt x="122533" y="894756"/>
                      <a:pt x="138792" y="888337"/>
                    </a:cubicBezTo>
                    <a:lnTo>
                      <a:pt x="2196192" y="65377"/>
                    </a:lnTo>
                    <a:cubicBezTo>
                      <a:pt x="2212392" y="58813"/>
                      <a:pt x="2220239" y="40389"/>
                      <a:pt x="2213748" y="24159"/>
                    </a:cubicBezTo>
                    <a:cubicBezTo>
                      <a:pt x="2207256" y="7930"/>
                      <a:pt x="2188867" y="0"/>
                      <a:pt x="2172608" y="6419"/>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2"/>
              <p:cNvSpPr/>
              <p:nvPr/>
            </p:nvSpPr>
            <p:spPr>
              <a:xfrm>
                <a:off x="5016500" y="4490629"/>
                <a:ext cx="2220002" cy="1808004"/>
              </a:xfrm>
              <a:custGeom>
                <a:avLst/>
                <a:gdLst/>
                <a:ahLst/>
                <a:cxnLst/>
                <a:rect l="l" t="t" r="r" b="b"/>
                <a:pathLst>
                  <a:path w="2220002" h="1808004" extrusionOk="0">
                    <a:moveTo>
                      <a:pt x="254000" y="1681571"/>
                    </a:moveTo>
                    <a:cubicBezTo>
                      <a:pt x="253687" y="1611652"/>
                      <a:pt x="196919" y="1555138"/>
                      <a:pt x="127000" y="1555138"/>
                    </a:cubicBezTo>
                    <a:cubicBezTo>
                      <a:pt x="57081" y="1555138"/>
                      <a:pt x="313" y="1611652"/>
                      <a:pt x="0" y="1681571"/>
                    </a:cubicBezTo>
                    <a:cubicBezTo>
                      <a:pt x="313" y="1751490"/>
                      <a:pt x="57081" y="1808004"/>
                      <a:pt x="127000" y="1808004"/>
                    </a:cubicBezTo>
                    <a:cubicBezTo>
                      <a:pt x="196919" y="1808004"/>
                      <a:pt x="253687" y="1751490"/>
                      <a:pt x="254000" y="1681571"/>
                    </a:cubicBezTo>
                    <a:close/>
                    <a:moveTo>
                      <a:pt x="107166" y="1656778"/>
                    </a:moveTo>
                    <a:cubicBezTo>
                      <a:pt x="93566" y="1667759"/>
                      <a:pt x="91398" y="1687667"/>
                      <a:pt x="102318" y="1701317"/>
                    </a:cubicBezTo>
                    <a:cubicBezTo>
                      <a:pt x="113238" y="1714966"/>
                      <a:pt x="133136" y="1717222"/>
                      <a:pt x="146834" y="1706364"/>
                    </a:cubicBezTo>
                    <a:lnTo>
                      <a:pt x="2204234" y="60444"/>
                    </a:lnTo>
                    <a:cubicBezTo>
                      <a:pt x="2217835" y="49463"/>
                      <a:pt x="2220002" y="29555"/>
                      <a:pt x="2209082" y="15905"/>
                    </a:cubicBezTo>
                    <a:cubicBezTo>
                      <a:pt x="2198163" y="2256"/>
                      <a:pt x="2178265" y="0"/>
                      <a:pt x="2164566" y="10858"/>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2"/>
              <p:cNvSpPr/>
              <p:nvPr/>
            </p:nvSpPr>
            <p:spPr>
              <a:xfrm>
                <a:off x="7073900" y="1930967"/>
                <a:ext cx="2311400" cy="2721747"/>
              </a:xfrm>
              <a:custGeom>
                <a:avLst/>
                <a:gdLst/>
                <a:ahLst/>
                <a:cxnLst/>
                <a:rect l="l" t="t" r="r" b="b"/>
                <a:pathLst>
                  <a:path w="2311400" h="2721747" extrusionOk="0">
                    <a:moveTo>
                      <a:pt x="254000" y="2595313"/>
                    </a:moveTo>
                    <a:cubicBezTo>
                      <a:pt x="253688" y="2525394"/>
                      <a:pt x="196919" y="2468880"/>
                      <a:pt x="127000" y="2468880"/>
                    </a:cubicBezTo>
                    <a:cubicBezTo>
                      <a:pt x="57081" y="2468880"/>
                      <a:pt x="312" y="2525394"/>
                      <a:pt x="0" y="2595313"/>
                    </a:cubicBezTo>
                    <a:cubicBezTo>
                      <a:pt x="312" y="2665232"/>
                      <a:pt x="57081" y="2721746"/>
                      <a:pt x="127000" y="2721746"/>
                    </a:cubicBezTo>
                    <a:cubicBezTo>
                      <a:pt x="196919" y="2721746"/>
                      <a:pt x="253688" y="2665232"/>
                      <a:pt x="254000" y="2595313"/>
                    </a:cubicBezTo>
                    <a:close/>
                    <a:moveTo>
                      <a:pt x="102609" y="2574987"/>
                    </a:moveTo>
                    <a:cubicBezTo>
                      <a:pt x="91456" y="2588463"/>
                      <a:pt x="93304" y="2608423"/>
                      <a:pt x="106742" y="2619622"/>
                    </a:cubicBezTo>
                    <a:cubicBezTo>
                      <a:pt x="120181" y="2630820"/>
                      <a:pt x="140146" y="2629040"/>
                      <a:pt x="151391" y="2615639"/>
                    </a:cubicBezTo>
                    <a:lnTo>
                      <a:pt x="2208791" y="146759"/>
                    </a:lnTo>
                    <a:cubicBezTo>
                      <a:pt x="2219944" y="133283"/>
                      <a:pt x="2218096" y="113324"/>
                      <a:pt x="2204658" y="102125"/>
                    </a:cubicBezTo>
                    <a:cubicBezTo>
                      <a:pt x="2191219" y="90926"/>
                      <a:pt x="2171254" y="92707"/>
                      <a:pt x="2160009" y="106107"/>
                    </a:cubicBezTo>
                    <a:close/>
                    <a:moveTo>
                      <a:pt x="2311400" y="126433"/>
                    </a:moveTo>
                    <a:cubicBezTo>
                      <a:pt x="2311088" y="56515"/>
                      <a:pt x="2254319" y="0"/>
                      <a:pt x="2184400" y="0"/>
                    </a:cubicBezTo>
                    <a:cubicBezTo>
                      <a:pt x="2114481" y="0"/>
                      <a:pt x="2057712" y="56515"/>
                      <a:pt x="2057400" y="126433"/>
                    </a:cubicBezTo>
                    <a:cubicBezTo>
                      <a:pt x="2057712" y="196351"/>
                      <a:pt x="2114481" y="252866"/>
                      <a:pt x="2184400" y="252866"/>
                    </a:cubicBezTo>
                    <a:cubicBezTo>
                      <a:pt x="2254319" y="252866"/>
                      <a:pt x="2311088" y="196351"/>
                      <a:pt x="2311400" y="126433"/>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2"/>
              <p:cNvSpPr/>
              <p:nvPr/>
            </p:nvSpPr>
            <p:spPr>
              <a:xfrm>
                <a:off x="901700" y="8103167"/>
                <a:ext cx="2218823" cy="572398"/>
              </a:xfrm>
              <a:custGeom>
                <a:avLst/>
                <a:gdLst/>
                <a:ahLst/>
                <a:cxnLst/>
                <a:rect l="l" t="t" r="r" b="b"/>
                <a:pathLst>
                  <a:path w="2218823" h="572398" extrusionOk="0">
                    <a:moveTo>
                      <a:pt x="254000" y="126433"/>
                    </a:moveTo>
                    <a:cubicBezTo>
                      <a:pt x="253687" y="56515"/>
                      <a:pt x="196919" y="0"/>
                      <a:pt x="127000" y="0"/>
                    </a:cubicBezTo>
                    <a:cubicBezTo>
                      <a:pt x="57081" y="0"/>
                      <a:pt x="313" y="56515"/>
                      <a:pt x="0" y="126433"/>
                    </a:cubicBezTo>
                    <a:cubicBezTo>
                      <a:pt x="313" y="196351"/>
                      <a:pt x="57081" y="252866"/>
                      <a:pt x="127000" y="252866"/>
                    </a:cubicBezTo>
                    <a:cubicBezTo>
                      <a:pt x="196919" y="252866"/>
                      <a:pt x="253687" y="196351"/>
                      <a:pt x="254000" y="126433"/>
                    </a:cubicBezTo>
                    <a:close/>
                    <a:moveTo>
                      <a:pt x="133227" y="95299"/>
                    </a:moveTo>
                    <a:cubicBezTo>
                      <a:pt x="116071" y="91948"/>
                      <a:pt x="99433" y="103093"/>
                      <a:pt x="96005" y="120234"/>
                    </a:cubicBezTo>
                    <a:cubicBezTo>
                      <a:pt x="92577" y="137375"/>
                      <a:pt x="103648" y="154062"/>
                      <a:pt x="120773" y="157567"/>
                    </a:cubicBezTo>
                    <a:lnTo>
                      <a:pt x="2178173" y="569046"/>
                    </a:lnTo>
                    <a:cubicBezTo>
                      <a:pt x="2195329" y="572398"/>
                      <a:pt x="2211966" y="561252"/>
                      <a:pt x="2215394" y="544112"/>
                    </a:cubicBezTo>
                    <a:cubicBezTo>
                      <a:pt x="2218823" y="526971"/>
                      <a:pt x="2207751" y="510284"/>
                      <a:pt x="2190627" y="50678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2"/>
              <p:cNvSpPr/>
              <p:nvPr/>
            </p:nvSpPr>
            <p:spPr>
              <a:xfrm>
                <a:off x="2959100" y="8195115"/>
                <a:ext cx="2218823" cy="572399"/>
              </a:xfrm>
              <a:custGeom>
                <a:avLst/>
                <a:gdLst/>
                <a:ahLst/>
                <a:cxnLst/>
                <a:rect l="l" t="t" r="r" b="b"/>
                <a:pathLst>
                  <a:path w="2218823" h="572399" extrusionOk="0">
                    <a:moveTo>
                      <a:pt x="254000" y="445965"/>
                    </a:moveTo>
                    <a:cubicBezTo>
                      <a:pt x="253687" y="376047"/>
                      <a:pt x="196919" y="319532"/>
                      <a:pt x="127000" y="319532"/>
                    </a:cubicBezTo>
                    <a:cubicBezTo>
                      <a:pt x="57081" y="319532"/>
                      <a:pt x="313" y="376047"/>
                      <a:pt x="0" y="445965"/>
                    </a:cubicBezTo>
                    <a:cubicBezTo>
                      <a:pt x="313" y="515884"/>
                      <a:pt x="57081" y="572399"/>
                      <a:pt x="127000" y="572399"/>
                    </a:cubicBezTo>
                    <a:cubicBezTo>
                      <a:pt x="196919" y="572399"/>
                      <a:pt x="253687" y="515884"/>
                      <a:pt x="254000" y="445965"/>
                    </a:cubicBezTo>
                    <a:close/>
                    <a:moveTo>
                      <a:pt x="120773" y="414832"/>
                    </a:moveTo>
                    <a:cubicBezTo>
                      <a:pt x="103649" y="418336"/>
                      <a:pt x="92577" y="435023"/>
                      <a:pt x="96006" y="452164"/>
                    </a:cubicBezTo>
                    <a:cubicBezTo>
                      <a:pt x="99434" y="469304"/>
                      <a:pt x="116071" y="480450"/>
                      <a:pt x="133227" y="477098"/>
                    </a:cubicBezTo>
                    <a:lnTo>
                      <a:pt x="2190627" y="65619"/>
                    </a:lnTo>
                    <a:cubicBezTo>
                      <a:pt x="2207752" y="62114"/>
                      <a:pt x="2218823" y="45426"/>
                      <a:pt x="2215395" y="28286"/>
                    </a:cubicBezTo>
                    <a:cubicBezTo>
                      <a:pt x="2211967" y="11145"/>
                      <a:pt x="2195329" y="0"/>
                      <a:pt x="2178173" y="3351"/>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2"/>
              <p:cNvSpPr/>
              <p:nvPr/>
            </p:nvSpPr>
            <p:spPr>
              <a:xfrm>
                <a:off x="5016500" y="6959008"/>
                <a:ext cx="2220497" cy="1397026"/>
              </a:xfrm>
              <a:custGeom>
                <a:avLst/>
                <a:gdLst/>
                <a:ahLst/>
                <a:cxnLst/>
                <a:rect l="l" t="t" r="r" b="b"/>
                <a:pathLst>
                  <a:path w="2220497" h="1397026" extrusionOk="0">
                    <a:moveTo>
                      <a:pt x="254000" y="1270592"/>
                    </a:moveTo>
                    <a:cubicBezTo>
                      <a:pt x="253687" y="1200674"/>
                      <a:pt x="196919" y="1144159"/>
                      <a:pt x="127000" y="1144159"/>
                    </a:cubicBezTo>
                    <a:cubicBezTo>
                      <a:pt x="57081" y="1144159"/>
                      <a:pt x="313" y="1200674"/>
                      <a:pt x="0" y="1270592"/>
                    </a:cubicBezTo>
                    <a:cubicBezTo>
                      <a:pt x="313" y="1340510"/>
                      <a:pt x="57081" y="1397025"/>
                      <a:pt x="127000" y="1397025"/>
                    </a:cubicBezTo>
                    <a:cubicBezTo>
                      <a:pt x="196919" y="1397025"/>
                      <a:pt x="253687" y="1340510"/>
                      <a:pt x="254000" y="1270592"/>
                    </a:cubicBezTo>
                    <a:close/>
                    <a:moveTo>
                      <a:pt x="110665" y="1243367"/>
                    </a:moveTo>
                    <a:cubicBezTo>
                      <a:pt x="95717" y="1252426"/>
                      <a:pt x="90903" y="1271866"/>
                      <a:pt x="99896" y="1286855"/>
                    </a:cubicBezTo>
                    <a:cubicBezTo>
                      <a:pt x="108889" y="1301843"/>
                      <a:pt x="128307" y="1306743"/>
                      <a:pt x="143335" y="1297817"/>
                    </a:cubicBezTo>
                    <a:lnTo>
                      <a:pt x="2200735" y="63377"/>
                    </a:lnTo>
                    <a:cubicBezTo>
                      <a:pt x="2215684" y="54317"/>
                      <a:pt x="2220497" y="34878"/>
                      <a:pt x="2211504" y="19889"/>
                    </a:cubicBezTo>
                    <a:cubicBezTo>
                      <a:pt x="2202511" y="4900"/>
                      <a:pt x="2183093" y="0"/>
                      <a:pt x="2168065" y="8926"/>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2"/>
              <p:cNvSpPr/>
              <p:nvPr/>
            </p:nvSpPr>
            <p:spPr>
              <a:xfrm>
                <a:off x="7073900" y="6868726"/>
                <a:ext cx="2311400" cy="252867"/>
              </a:xfrm>
              <a:custGeom>
                <a:avLst/>
                <a:gdLst/>
                <a:ahLst/>
                <a:cxnLst/>
                <a:rect l="l" t="t" r="r" b="b"/>
                <a:pathLst>
                  <a:path w="2311400" h="252867" extrusionOk="0">
                    <a:moveTo>
                      <a:pt x="254000" y="126434"/>
                    </a:moveTo>
                    <a:cubicBezTo>
                      <a:pt x="253688" y="56516"/>
                      <a:pt x="196919" y="0"/>
                      <a:pt x="127000" y="0"/>
                    </a:cubicBezTo>
                    <a:cubicBezTo>
                      <a:pt x="57081" y="0"/>
                      <a:pt x="312" y="56516"/>
                      <a:pt x="0" y="126434"/>
                    </a:cubicBezTo>
                    <a:cubicBezTo>
                      <a:pt x="312" y="196352"/>
                      <a:pt x="57081" y="252867"/>
                      <a:pt x="127000" y="252867"/>
                    </a:cubicBezTo>
                    <a:cubicBezTo>
                      <a:pt x="196919" y="252867"/>
                      <a:pt x="253688" y="196352"/>
                      <a:pt x="254000" y="126434"/>
                    </a:cubicBezTo>
                    <a:close/>
                    <a:moveTo>
                      <a:pt x="127000" y="94684"/>
                    </a:moveTo>
                    <a:cubicBezTo>
                      <a:pt x="109520" y="94762"/>
                      <a:pt x="95392" y="108954"/>
                      <a:pt x="95392" y="126434"/>
                    </a:cubicBezTo>
                    <a:cubicBezTo>
                      <a:pt x="95392" y="143913"/>
                      <a:pt x="109520" y="158106"/>
                      <a:pt x="127000" y="158184"/>
                    </a:cubicBezTo>
                    <a:lnTo>
                      <a:pt x="2184400" y="158184"/>
                    </a:lnTo>
                    <a:cubicBezTo>
                      <a:pt x="2201880" y="158106"/>
                      <a:pt x="2216008" y="143913"/>
                      <a:pt x="2216008" y="126434"/>
                    </a:cubicBezTo>
                    <a:cubicBezTo>
                      <a:pt x="2216008" y="108954"/>
                      <a:pt x="2201880" y="94762"/>
                      <a:pt x="2184400" y="94684"/>
                    </a:cubicBezTo>
                    <a:close/>
                    <a:moveTo>
                      <a:pt x="2311400" y="126434"/>
                    </a:moveTo>
                    <a:cubicBezTo>
                      <a:pt x="2311088" y="56516"/>
                      <a:pt x="2254319" y="0"/>
                      <a:pt x="2184400" y="0"/>
                    </a:cubicBezTo>
                    <a:cubicBezTo>
                      <a:pt x="2114481" y="0"/>
                      <a:pt x="2057712" y="56516"/>
                      <a:pt x="2057400" y="126434"/>
                    </a:cubicBezTo>
                    <a:cubicBezTo>
                      <a:pt x="2057712" y="196352"/>
                      <a:pt x="2114481" y="252867"/>
                      <a:pt x="2184400" y="252867"/>
                    </a:cubicBezTo>
                    <a:cubicBezTo>
                      <a:pt x="2254319" y="252867"/>
                      <a:pt x="2311088" y="196352"/>
                      <a:pt x="2311400" y="126434"/>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162" name="Google Shape;1162;p42"/>
          <p:cNvPicPr preferRelativeResize="0"/>
          <p:nvPr/>
        </p:nvPicPr>
        <p:blipFill rotWithShape="1">
          <a:blip r:embed="rId3">
            <a:alphaModFix/>
          </a:blip>
          <a:srcRect t="5019" b="5018"/>
          <a:stretch/>
        </p:blipFill>
        <p:spPr>
          <a:xfrm>
            <a:off x="0" y="5019517"/>
            <a:ext cx="8782883" cy="5267483"/>
          </a:xfrm>
          <a:prstGeom prst="rect">
            <a:avLst/>
          </a:prstGeom>
          <a:noFill/>
          <a:ln>
            <a:noFill/>
          </a:ln>
        </p:spPr>
      </p:pic>
      <p:grpSp>
        <p:nvGrpSpPr>
          <p:cNvPr id="1163" name="Google Shape;1163;p42"/>
          <p:cNvGrpSpPr/>
          <p:nvPr/>
        </p:nvGrpSpPr>
        <p:grpSpPr>
          <a:xfrm>
            <a:off x="514350" y="709899"/>
            <a:ext cx="7754183" cy="3696765"/>
            <a:chOff x="0" y="0"/>
            <a:chExt cx="10338910" cy="4929020"/>
          </a:xfrm>
        </p:grpSpPr>
        <p:sp>
          <p:nvSpPr>
            <p:cNvPr id="1164" name="Google Shape;1164;p42"/>
            <p:cNvSpPr txBox="1"/>
            <p:nvPr/>
          </p:nvSpPr>
          <p:spPr>
            <a:xfrm>
              <a:off x="0" y="0"/>
              <a:ext cx="10338910" cy="3048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analysis of the results</a:t>
              </a:r>
              <a:endParaRPr/>
            </a:p>
          </p:txBody>
        </p:sp>
        <p:sp>
          <p:nvSpPr>
            <p:cNvPr id="1165" name="Google Shape;1165;p42"/>
            <p:cNvSpPr txBox="1"/>
            <p:nvPr/>
          </p:nvSpPr>
          <p:spPr>
            <a:xfrm>
              <a:off x="0" y="3416662"/>
              <a:ext cx="7849378" cy="151235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0B1320"/>
                  </a:solidFill>
                  <a:latin typeface="Roboto"/>
                  <a:ea typeface="Roboto"/>
                  <a:cs typeface="Roboto"/>
                  <a:sym typeface="Roboto"/>
                </a:rPr>
                <a:t>Elaborate on what you want to discuss. </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3"/>
                                        </p:tgtEl>
                                        <p:attrNameLst>
                                          <p:attrName>style.visibility</p:attrName>
                                        </p:attrNameLst>
                                      </p:cBhvr>
                                      <p:to>
                                        <p:strVal val="visible"/>
                                      </p:to>
                                    </p:set>
                                    <p:animEffect transition="in" filter="fade">
                                      <p:cBhvr>
                                        <p:cTn id="7" dur="500"/>
                                        <p:tgtEl>
                                          <p:spTgt spid="11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30"/>
                                        </p:tgtEl>
                                        <p:attrNameLst>
                                          <p:attrName>style.visibility</p:attrName>
                                        </p:attrNameLst>
                                      </p:cBhvr>
                                      <p:to>
                                        <p:strVal val="visible"/>
                                      </p:to>
                                    </p:set>
                                    <p:animEffect transition="in" filter="fade">
                                      <p:cBhvr>
                                        <p:cTn id="11" dur="500"/>
                                        <p:tgtEl>
                                          <p:spTgt spid="1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69"/>
        <p:cNvGrpSpPr/>
        <p:nvPr/>
      </p:nvGrpSpPr>
      <p:grpSpPr>
        <a:xfrm>
          <a:off x="0" y="0"/>
          <a:ext cx="0" cy="0"/>
          <a:chOff x="0" y="0"/>
          <a:chExt cx="0" cy="0"/>
        </a:xfrm>
      </p:grpSpPr>
      <p:grpSp>
        <p:nvGrpSpPr>
          <p:cNvPr id="1170" name="Google Shape;1170;p43"/>
          <p:cNvGrpSpPr/>
          <p:nvPr/>
        </p:nvGrpSpPr>
        <p:grpSpPr>
          <a:xfrm>
            <a:off x="6948205" y="517632"/>
            <a:ext cx="4338766" cy="4491300"/>
            <a:chOff x="-80055" y="-335546"/>
            <a:chExt cx="812800" cy="841375"/>
          </a:xfrm>
        </p:grpSpPr>
        <p:sp>
          <p:nvSpPr>
            <p:cNvPr id="1171" name="Google Shape;1171;p43"/>
            <p:cNvSpPr/>
            <p:nvPr/>
          </p:nvSpPr>
          <p:spPr>
            <a:xfrm>
              <a:off x="0" y="0"/>
              <a:ext cx="652690" cy="169130"/>
            </a:xfrm>
            <a:custGeom>
              <a:avLst/>
              <a:gdLst/>
              <a:ahLst/>
              <a:cxnLst/>
              <a:rect l="l" t="t" r="r" b="b"/>
              <a:pathLst>
                <a:path w="652690" h="169130" extrusionOk="0">
                  <a:moveTo>
                    <a:pt x="0" y="0"/>
                  </a:moveTo>
                  <a:lnTo>
                    <a:pt x="652690" y="0"/>
                  </a:lnTo>
                  <a:lnTo>
                    <a:pt x="65269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72" name="Google Shape;1172;p43"/>
            <p:cNvSpPr txBox="1"/>
            <p:nvPr/>
          </p:nvSpPr>
          <p:spPr>
            <a:xfrm>
              <a:off x="-80055" y="-335546"/>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73" name="Google Shape;1173;p43"/>
          <p:cNvGrpSpPr/>
          <p:nvPr/>
        </p:nvGrpSpPr>
        <p:grpSpPr>
          <a:xfrm>
            <a:off x="11621189" y="3270711"/>
            <a:ext cx="4380619" cy="4534625"/>
            <a:chOff x="-158272" y="-330393"/>
            <a:chExt cx="812800" cy="841375"/>
          </a:xfrm>
        </p:grpSpPr>
        <p:sp>
          <p:nvSpPr>
            <p:cNvPr id="1174" name="Google Shape;1174;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75" name="Google Shape;1175;p43"/>
            <p:cNvSpPr txBox="1"/>
            <p:nvPr/>
          </p:nvSpPr>
          <p:spPr>
            <a:xfrm>
              <a:off x="-158272" y="-330393"/>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76" name="Google Shape;1176;p43"/>
          <p:cNvGrpSpPr/>
          <p:nvPr/>
        </p:nvGrpSpPr>
        <p:grpSpPr>
          <a:xfrm>
            <a:off x="2163266" y="3251703"/>
            <a:ext cx="4380619" cy="4534625"/>
            <a:chOff x="-166643" y="-333995"/>
            <a:chExt cx="812800" cy="841375"/>
          </a:xfrm>
        </p:grpSpPr>
        <p:sp>
          <p:nvSpPr>
            <p:cNvPr id="1177" name="Google Shape;1177;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78" name="Google Shape;1178;p43"/>
            <p:cNvSpPr txBox="1"/>
            <p:nvPr/>
          </p:nvSpPr>
          <p:spPr>
            <a:xfrm>
              <a:off x="-166643" y="-333995"/>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79" name="Google Shape;1179;p43"/>
          <p:cNvGrpSpPr/>
          <p:nvPr/>
        </p:nvGrpSpPr>
        <p:grpSpPr>
          <a:xfrm>
            <a:off x="14308473" y="5912269"/>
            <a:ext cx="4380619" cy="4534625"/>
            <a:chOff x="-155411" y="-328201"/>
            <a:chExt cx="812800" cy="841375"/>
          </a:xfrm>
        </p:grpSpPr>
        <p:sp>
          <p:nvSpPr>
            <p:cNvPr id="1180" name="Google Shape;1180;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81" name="Google Shape;1181;p43"/>
            <p:cNvSpPr txBox="1"/>
            <p:nvPr/>
          </p:nvSpPr>
          <p:spPr>
            <a:xfrm>
              <a:off x="-155411" y="-328201"/>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82" name="Google Shape;1182;p43"/>
          <p:cNvGrpSpPr/>
          <p:nvPr/>
        </p:nvGrpSpPr>
        <p:grpSpPr>
          <a:xfrm>
            <a:off x="4793089" y="5892150"/>
            <a:ext cx="4380619" cy="4534625"/>
            <a:chOff x="-158183" y="-331934"/>
            <a:chExt cx="812800" cy="841375"/>
          </a:xfrm>
        </p:grpSpPr>
        <p:sp>
          <p:nvSpPr>
            <p:cNvPr id="1183" name="Google Shape;1183;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84" name="Google Shape;1184;p43"/>
            <p:cNvSpPr txBox="1"/>
            <p:nvPr/>
          </p:nvSpPr>
          <p:spPr>
            <a:xfrm>
              <a:off x="-158183" y="-331934"/>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85" name="Google Shape;1185;p43"/>
          <p:cNvGrpSpPr/>
          <p:nvPr/>
        </p:nvGrpSpPr>
        <p:grpSpPr>
          <a:xfrm>
            <a:off x="9132918" y="5912269"/>
            <a:ext cx="4380619" cy="4534625"/>
            <a:chOff x="-155411" y="-328201"/>
            <a:chExt cx="812800" cy="841375"/>
          </a:xfrm>
        </p:grpSpPr>
        <p:sp>
          <p:nvSpPr>
            <p:cNvPr id="1186" name="Google Shape;1186;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87" name="Google Shape;1187;p43"/>
            <p:cNvSpPr txBox="1"/>
            <p:nvPr/>
          </p:nvSpPr>
          <p:spPr>
            <a:xfrm>
              <a:off x="-155411" y="-328201"/>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88" name="Google Shape;1188;p43"/>
          <p:cNvGrpSpPr/>
          <p:nvPr/>
        </p:nvGrpSpPr>
        <p:grpSpPr>
          <a:xfrm>
            <a:off x="-462522" y="5869573"/>
            <a:ext cx="4380619" cy="4534625"/>
            <a:chOff x="-173037" y="-336123"/>
            <a:chExt cx="812800" cy="841375"/>
          </a:xfrm>
        </p:grpSpPr>
        <p:sp>
          <p:nvSpPr>
            <p:cNvPr id="1189" name="Google Shape;1189;p43"/>
            <p:cNvSpPr/>
            <p:nvPr/>
          </p:nvSpPr>
          <p:spPr>
            <a:xfrm>
              <a:off x="0" y="0"/>
              <a:ext cx="495750" cy="169130"/>
            </a:xfrm>
            <a:custGeom>
              <a:avLst/>
              <a:gdLst/>
              <a:ahLst/>
              <a:cxnLst/>
              <a:rect l="l" t="t" r="r" b="b"/>
              <a:pathLst>
                <a:path w="495750" h="169130" extrusionOk="0">
                  <a:moveTo>
                    <a:pt x="0" y="0"/>
                  </a:moveTo>
                  <a:lnTo>
                    <a:pt x="495750" y="0"/>
                  </a:lnTo>
                  <a:lnTo>
                    <a:pt x="495750" y="169130"/>
                  </a:lnTo>
                  <a:lnTo>
                    <a:pt x="0" y="169130"/>
                  </a:lnTo>
                  <a:close/>
                </a:path>
              </a:pathLst>
            </a:custGeom>
            <a:solidFill>
              <a:srgbClr val="000000"/>
            </a:solidFill>
            <a:ln w="19050" cap="flat" cmpd="sng">
              <a:solidFill>
                <a:srgbClr val="000000"/>
              </a:solidFill>
              <a:prstDash val="solid"/>
              <a:round/>
              <a:headEnd type="none" w="sm" len="sm"/>
              <a:tailEnd type="none" w="sm" len="sm"/>
            </a:ln>
          </p:spPr>
        </p:sp>
        <p:sp>
          <p:nvSpPr>
            <p:cNvPr id="1190" name="Google Shape;1190;p43"/>
            <p:cNvSpPr txBox="1"/>
            <p:nvPr/>
          </p:nvSpPr>
          <p:spPr>
            <a:xfrm>
              <a:off x="-173037" y="-336123"/>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11"/>
                </a:lnSpc>
                <a:spcBef>
                  <a:spcPts val="0"/>
                </a:spcBef>
                <a:spcAft>
                  <a:spcPts val="0"/>
                </a:spcAft>
                <a:buNone/>
              </a:pPr>
              <a:r>
                <a:rPr lang="en-US" sz="2499" b="0" i="0" u="none" strike="noStrike" cap="none">
                  <a:solidFill>
                    <a:srgbClr val="FFFFFF"/>
                  </a:solidFill>
                  <a:latin typeface="Roboto"/>
                  <a:ea typeface="Roboto"/>
                  <a:cs typeface="Roboto"/>
                  <a:sym typeface="Roboto"/>
                </a:rPr>
                <a:t>Name</a:t>
              </a:r>
              <a:endParaRPr/>
            </a:p>
          </p:txBody>
        </p:sp>
      </p:grpSp>
      <p:grpSp>
        <p:nvGrpSpPr>
          <p:cNvPr id="1191" name="Google Shape;1191;p43"/>
          <p:cNvGrpSpPr/>
          <p:nvPr/>
        </p:nvGrpSpPr>
        <p:grpSpPr>
          <a:xfrm>
            <a:off x="6948204" y="1560786"/>
            <a:ext cx="4338766" cy="4491317"/>
            <a:chOff x="-82527" y="-334237"/>
            <a:chExt cx="812800" cy="841375"/>
          </a:xfrm>
        </p:grpSpPr>
        <p:sp>
          <p:nvSpPr>
            <p:cNvPr id="1192" name="Google Shape;1192;p43"/>
            <p:cNvSpPr/>
            <p:nvPr/>
          </p:nvSpPr>
          <p:spPr>
            <a:xfrm>
              <a:off x="0" y="0"/>
              <a:ext cx="652690" cy="165011"/>
            </a:xfrm>
            <a:custGeom>
              <a:avLst/>
              <a:gdLst/>
              <a:ahLst/>
              <a:cxnLst/>
              <a:rect l="l" t="t" r="r" b="b"/>
              <a:pathLst>
                <a:path w="652690" h="165011" extrusionOk="0">
                  <a:moveTo>
                    <a:pt x="0" y="0"/>
                  </a:moveTo>
                  <a:lnTo>
                    <a:pt x="652690" y="0"/>
                  </a:lnTo>
                  <a:lnTo>
                    <a:pt x="65269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193" name="Google Shape;1193;p43"/>
            <p:cNvSpPr txBox="1"/>
            <p:nvPr/>
          </p:nvSpPr>
          <p:spPr>
            <a:xfrm>
              <a:off x="-82527" y="-334237"/>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194" name="Google Shape;1194;p43"/>
          <p:cNvGrpSpPr/>
          <p:nvPr/>
        </p:nvGrpSpPr>
        <p:grpSpPr>
          <a:xfrm>
            <a:off x="12474202" y="6097100"/>
            <a:ext cx="6196409" cy="5342333"/>
            <a:chOff x="0" y="0"/>
            <a:chExt cx="1149710" cy="991237"/>
          </a:xfrm>
        </p:grpSpPr>
        <p:sp>
          <p:nvSpPr>
            <p:cNvPr id="1195" name="Google Shape;1195;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196" name="Google Shape;1196;p43"/>
            <p:cNvSpPr txBox="1"/>
            <p:nvPr/>
          </p:nvSpPr>
          <p:spPr>
            <a:xfrm>
              <a:off x="336910" y="149862"/>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197" name="Google Shape;1197;p43"/>
          <p:cNvGrpSpPr/>
          <p:nvPr/>
        </p:nvGrpSpPr>
        <p:grpSpPr>
          <a:xfrm>
            <a:off x="3061395" y="6097505"/>
            <a:ext cx="6086155" cy="5392580"/>
            <a:chOff x="0" y="0"/>
            <a:chExt cx="1129253" cy="1000560"/>
          </a:xfrm>
        </p:grpSpPr>
        <p:sp>
          <p:nvSpPr>
            <p:cNvPr id="1198" name="Google Shape;1198;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199" name="Google Shape;1199;p43"/>
            <p:cNvSpPr txBox="1"/>
            <p:nvPr/>
          </p:nvSpPr>
          <p:spPr>
            <a:xfrm>
              <a:off x="316453" y="159185"/>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200" name="Google Shape;1200;p43"/>
          <p:cNvGrpSpPr/>
          <p:nvPr/>
        </p:nvGrpSpPr>
        <p:grpSpPr>
          <a:xfrm>
            <a:off x="11662440" y="4302605"/>
            <a:ext cx="6155492" cy="5313575"/>
            <a:chOff x="-646368" y="-820890"/>
            <a:chExt cx="1142118" cy="985901"/>
          </a:xfrm>
        </p:grpSpPr>
        <p:sp>
          <p:nvSpPr>
            <p:cNvPr id="1201" name="Google Shape;1201;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202" name="Google Shape;1202;p43"/>
            <p:cNvSpPr txBox="1"/>
            <p:nvPr/>
          </p:nvSpPr>
          <p:spPr>
            <a:xfrm>
              <a:off x="-646368" y="-820890"/>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203" name="Google Shape;1203;p43"/>
          <p:cNvGrpSpPr/>
          <p:nvPr/>
        </p:nvGrpSpPr>
        <p:grpSpPr>
          <a:xfrm>
            <a:off x="5645623" y="6926541"/>
            <a:ext cx="7793772" cy="4534643"/>
            <a:chOff x="0" y="-334035"/>
            <a:chExt cx="1446092" cy="841375"/>
          </a:xfrm>
        </p:grpSpPr>
        <p:sp>
          <p:nvSpPr>
            <p:cNvPr id="1204" name="Google Shape;1204;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205" name="Google Shape;1205;p43"/>
            <p:cNvSpPr txBox="1"/>
            <p:nvPr/>
          </p:nvSpPr>
          <p:spPr>
            <a:xfrm>
              <a:off x="633292" y="-334035"/>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206" name="Google Shape;1206;p43"/>
          <p:cNvGrpSpPr/>
          <p:nvPr/>
        </p:nvGrpSpPr>
        <p:grpSpPr>
          <a:xfrm>
            <a:off x="2183983" y="4292436"/>
            <a:ext cx="10458394" cy="5323745"/>
            <a:chOff x="-1444748" y="-822777"/>
            <a:chExt cx="1940498" cy="987788"/>
          </a:xfrm>
        </p:grpSpPr>
        <p:sp>
          <p:nvSpPr>
            <p:cNvPr id="1207" name="Google Shape;1207;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208" name="Google Shape;1208;p43"/>
            <p:cNvSpPr txBox="1"/>
            <p:nvPr/>
          </p:nvSpPr>
          <p:spPr>
            <a:xfrm>
              <a:off x="-1444748" y="-822777"/>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grpSp>
        <p:nvGrpSpPr>
          <p:cNvPr id="1209" name="Google Shape;1209;p43"/>
          <p:cNvGrpSpPr/>
          <p:nvPr/>
        </p:nvGrpSpPr>
        <p:grpSpPr>
          <a:xfrm>
            <a:off x="-412868" y="6969345"/>
            <a:ext cx="4380619" cy="4534643"/>
            <a:chOff x="-163824" y="-326093"/>
            <a:chExt cx="812800" cy="841375"/>
          </a:xfrm>
        </p:grpSpPr>
        <p:sp>
          <p:nvSpPr>
            <p:cNvPr id="1210" name="Google Shape;1210;p43"/>
            <p:cNvSpPr/>
            <p:nvPr/>
          </p:nvSpPr>
          <p:spPr>
            <a:xfrm>
              <a:off x="0" y="0"/>
              <a:ext cx="495750" cy="165011"/>
            </a:xfrm>
            <a:custGeom>
              <a:avLst/>
              <a:gdLst/>
              <a:ahLst/>
              <a:cxnLst/>
              <a:rect l="l" t="t" r="r" b="b"/>
              <a:pathLst>
                <a:path w="495750" h="165011" extrusionOk="0">
                  <a:moveTo>
                    <a:pt x="0" y="0"/>
                  </a:moveTo>
                  <a:lnTo>
                    <a:pt x="495750" y="0"/>
                  </a:lnTo>
                  <a:lnTo>
                    <a:pt x="495750" y="165011"/>
                  </a:lnTo>
                  <a:lnTo>
                    <a:pt x="0" y="165011"/>
                  </a:lnTo>
                  <a:close/>
                </a:path>
              </a:pathLst>
            </a:custGeom>
            <a:solidFill>
              <a:srgbClr val="000000">
                <a:alpha val="0"/>
              </a:srgbClr>
            </a:solidFill>
            <a:ln w="19050" cap="flat" cmpd="sng">
              <a:solidFill>
                <a:srgbClr val="000000"/>
              </a:solidFill>
              <a:prstDash val="solid"/>
              <a:round/>
              <a:headEnd type="none" w="sm" len="sm"/>
              <a:tailEnd type="none" w="sm" len="sm"/>
            </a:ln>
          </p:spPr>
        </p:sp>
        <p:sp>
          <p:nvSpPr>
            <p:cNvPr id="1211" name="Google Shape;1211;p43"/>
            <p:cNvSpPr txBox="1"/>
            <p:nvPr/>
          </p:nvSpPr>
          <p:spPr>
            <a:xfrm>
              <a:off x="-163824" y="-326093"/>
              <a:ext cx="812800" cy="841375"/>
            </a:xfrm>
            <a:prstGeom prst="rect">
              <a:avLst/>
            </a:prstGeom>
            <a:noFill/>
            <a:ln>
              <a:noFill/>
            </a:ln>
          </p:spPr>
          <p:txBody>
            <a:bodyPr spcFirstLastPara="1" wrap="square" lIns="254000" tIns="254000" rIns="254000" bIns="254000" anchor="ctr" anchorCtr="0">
              <a:noAutofit/>
            </a:bodyPr>
            <a:lstStyle/>
            <a:p>
              <a:pPr marL="0" marR="0" lvl="0" indent="0" algn="ctr" rtl="0">
                <a:lnSpc>
                  <a:spcPct val="130000"/>
                </a:lnSpc>
                <a:spcBef>
                  <a:spcPts val="0"/>
                </a:spcBef>
                <a:spcAft>
                  <a:spcPts val="0"/>
                </a:spcAft>
                <a:buNone/>
              </a:pPr>
              <a:r>
                <a:rPr lang="en-US" sz="2200" b="0" i="0" u="none" strike="noStrike" cap="none">
                  <a:solidFill>
                    <a:srgbClr val="0B1320"/>
                  </a:solidFill>
                  <a:latin typeface="Roboto"/>
                  <a:ea typeface="Roboto"/>
                  <a:cs typeface="Roboto"/>
                  <a:sym typeface="Roboto"/>
                </a:rPr>
                <a:t>Job Title</a:t>
              </a:r>
              <a:endParaRPr/>
            </a:p>
          </p:txBody>
        </p:sp>
      </p:grpSp>
      <p:cxnSp>
        <p:nvCxnSpPr>
          <p:cNvPr id="1212" name="Google Shape;1212;p43"/>
          <p:cNvCxnSpPr/>
          <p:nvPr/>
        </p:nvCxnSpPr>
        <p:spPr>
          <a:xfrm rot="10800000">
            <a:off x="4397327" y="4678650"/>
            <a:ext cx="9477959" cy="0"/>
          </a:xfrm>
          <a:prstGeom prst="straightConnector1">
            <a:avLst/>
          </a:prstGeom>
          <a:noFill/>
          <a:ln w="19050" cap="flat" cmpd="sng">
            <a:solidFill>
              <a:srgbClr val="000000"/>
            </a:solidFill>
            <a:prstDash val="solid"/>
            <a:round/>
            <a:headEnd type="none" w="sm" len="sm"/>
            <a:tailEnd type="none" w="sm" len="sm"/>
          </a:ln>
        </p:spPr>
      </p:cxnSp>
      <p:cxnSp>
        <p:nvCxnSpPr>
          <p:cNvPr id="1213" name="Google Shape;1213;p43"/>
          <p:cNvCxnSpPr/>
          <p:nvPr/>
        </p:nvCxnSpPr>
        <p:spPr>
          <a:xfrm rot="-5400000">
            <a:off x="4197867" y="4855489"/>
            <a:ext cx="372771" cy="0"/>
          </a:xfrm>
          <a:prstGeom prst="straightConnector1">
            <a:avLst/>
          </a:prstGeom>
          <a:noFill/>
          <a:ln w="19050" cap="flat" cmpd="sng">
            <a:solidFill>
              <a:srgbClr val="000000"/>
            </a:solidFill>
            <a:prstDash val="solid"/>
            <a:round/>
            <a:headEnd type="none" w="sm" len="sm"/>
            <a:tailEnd type="none" w="sm" len="sm"/>
          </a:ln>
        </p:spPr>
      </p:cxnSp>
      <p:cxnSp>
        <p:nvCxnSpPr>
          <p:cNvPr id="1214" name="Google Shape;1214;p43"/>
          <p:cNvCxnSpPr/>
          <p:nvPr/>
        </p:nvCxnSpPr>
        <p:spPr>
          <a:xfrm rot="-5400000">
            <a:off x="13698447" y="4855489"/>
            <a:ext cx="372771" cy="0"/>
          </a:xfrm>
          <a:prstGeom prst="straightConnector1">
            <a:avLst/>
          </a:prstGeom>
          <a:noFill/>
          <a:ln w="19050" cap="flat" cmpd="sng">
            <a:solidFill>
              <a:srgbClr val="000000"/>
            </a:solidFill>
            <a:prstDash val="solid"/>
            <a:round/>
            <a:headEnd type="none" w="sm" len="sm"/>
            <a:tailEnd type="none" w="sm" len="sm"/>
          </a:ln>
        </p:spPr>
      </p:cxnSp>
      <p:cxnSp>
        <p:nvCxnSpPr>
          <p:cNvPr id="1215" name="Google Shape;1215;p43"/>
          <p:cNvCxnSpPr/>
          <p:nvPr/>
        </p:nvCxnSpPr>
        <p:spPr>
          <a:xfrm rot="10800000">
            <a:off x="1805864" y="7349028"/>
            <a:ext cx="5182925" cy="0"/>
          </a:xfrm>
          <a:prstGeom prst="straightConnector1">
            <a:avLst/>
          </a:prstGeom>
          <a:noFill/>
          <a:ln w="19050" cap="flat" cmpd="sng">
            <a:solidFill>
              <a:srgbClr val="000000"/>
            </a:solidFill>
            <a:prstDash val="solid"/>
            <a:round/>
            <a:headEnd type="none" w="sm" len="sm"/>
            <a:tailEnd type="none" w="sm" len="sm"/>
          </a:ln>
        </p:spPr>
      </p:cxnSp>
      <p:cxnSp>
        <p:nvCxnSpPr>
          <p:cNvPr id="1216" name="Google Shape;1216;p43"/>
          <p:cNvCxnSpPr/>
          <p:nvPr/>
        </p:nvCxnSpPr>
        <p:spPr>
          <a:xfrm rot="10800000">
            <a:off x="11306445" y="7349028"/>
            <a:ext cx="5182925" cy="0"/>
          </a:xfrm>
          <a:prstGeom prst="straightConnector1">
            <a:avLst/>
          </a:prstGeom>
          <a:noFill/>
          <a:ln w="19050" cap="flat" cmpd="sng">
            <a:solidFill>
              <a:srgbClr val="000000"/>
            </a:solidFill>
            <a:prstDash val="solid"/>
            <a:round/>
            <a:headEnd type="none" w="sm" len="sm"/>
            <a:tailEnd type="none" w="sm" len="sm"/>
          </a:ln>
        </p:spPr>
      </p:cxnSp>
      <p:cxnSp>
        <p:nvCxnSpPr>
          <p:cNvPr id="1217" name="Google Shape;1217;p43"/>
          <p:cNvCxnSpPr/>
          <p:nvPr/>
        </p:nvCxnSpPr>
        <p:spPr>
          <a:xfrm rot="-5400000">
            <a:off x="4197059" y="7168124"/>
            <a:ext cx="381486" cy="0"/>
          </a:xfrm>
          <a:prstGeom prst="straightConnector1">
            <a:avLst/>
          </a:prstGeom>
          <a:noFill/>
          <a:ln w="19050" cap="flat" cmpd="sng">
            <a:solidFill>
              <a:srgbClr val="000000"/>
            </a:solidFill>
            <a:prstDash val="solid"/>
            <a:round/>
            <a:headEnd type="none" w="sm" len="sm"/>
            <a:tailEnd type="none" w="sm" len="sm"/>
          </a:ln>
        </p:spPr>
      </p:cxnSp>
      <p:cxnSp>
        <p:nvCxnSpPr>
          <p:cNvPr id="1218" name="Google Shape;1218;p43"/>
          <p:cNvCxnSpPr/>
          <p:nvPr/>
        </p:nvCxnSpPr>
        <p:spPr>
          <a:xfrm rot="-5400000">
            <a:off x="13628917" y="7167832"/>
            <a:ext cx="381486" cy="0"/>
          </a:xfrm>
          <a:prstGeom prst="straightConnector1">
            <a:avLst/>
          </a:prstGeom>
          <a:noFill/>
          <a:ln w="19050" cap="flat" cmpd="sng">
            <a:solidFill>
              <a:srgbClr val="000000"/>
            </a:solidFill>
            <a:prstDash val="solid"/>
            <a:round/>
            <a:headEnd type="none" w="sm" len="sm"/>
            <a:tailEnd type="none" w="sm" len="sm"/>
          </a:ln>
        </p:spPr>
      </p:cxnSp>
      <p:cxnSp>
        <p:nvCxnSpPr>
          <p:cNvPr id="1219" name="Google Shape;1219;p43"/>
          <p:cNvCxnSpPr/>
          <p:nvPr/>
        </p:nvCxnSpPr>
        <p:spPr>
          <a:xfrm rot="-5400000">
            <a:off x="1639932" y="7515211"/>
            <a:ext cx="312772" cy="0"/>
          </a:xfrm>
          <a:prstGeom prst="straightConnector1">
            <a:avLst/>
          </a:prstGeom>
          <a:noFill/>
          <a:ln w="19050" cap="flat" cmpd="sng">
            <a:solidFill>
              <a:srgbClr val="000000"/>
            </a:solidFill>
            <a:prstDash val="solid"/>
            <a:round/>
            <a:headEnd type="none" w="sm" len="sm"/>
            <a:tailEnd type="none" w="sm" len="sm"/>
          </a:ln>
        </p:spPr>
      </p:cxnSp>
      <p:cxnSp>
        <p:nvCxnSpPr>
          <p:cNvPr id="1220" name="Google Shape;1220;p43"/>
          <p:cNvCxnSpPr/>
          <p:nvPr/>
        </p:nvCxnSpPr>
        <p:spPr>
          <a:xfrm rot="-5400000">
            <a:off x="11140512" y="7515211"/>
            <a:ext cx="312772" cy="0"/>
          </a:xfrm>
          <a:prstGeom prst="straightConnector1">
            <a:avLst/>
          </a:prstGeom>
          <a:noFill/>
          <a:ln w="19050" cap="flat" cmpd="sng">
            <a:solidFill>
              <a:srgbClr val="000000"/>
            </a:solidFill>
            <a:prstDash val="solid"/>
            <a:round/>
            <a:headEnd type="none" w="sm" len="sm"/>
            <a:tailEnd type="none" w="sm" len="sm"/>
          </a:ln>
        </p:spPr>
      </p:cxnSp>
      <p:sp>
        <p:nvSpPr>
          <p:cNvPr id="1221" name="Google Shape;1221;p43"/>
          <p:cNvSpPr txBox="1"/>
          <p:nvPr/>
        </p:nvSpPr>
        <p:spPr>
          <a:xfrm>
            <a:off x="1028700" y="603818"/>
            <a:ext cx="16230600" cy="1143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add a chart page</a:t>
            </a:r>
            <a:endParaRPr/>
          </a:p>
        </p:txBody>
      </p:sp>
      <p:cxnSp>
        <p:nvCxnSpPr>
          <p:cNvPr id="1222" name="Google Shape;1222;p43"/>
          <p:cNvCxnSpPr/>
          <p:nvPr/>
        </p:nvCxnSpPr>
        <p:spPr>
          <a:xfrm rot="-5400000">
            <a:off x="6841950" y="7492544"/>
            <a:ext cx="312772" cy="0"/>
          </a:xfrm>
          <a:prstGeom prst="straightConnector1">
            <a:avLst/>
          </a:prstGeom>
          <a:noFill/>
          <a:ln w="19050" cap="flat" cmpd="sng">
            <a:solidFill>
              <a:srgbClr val="000000"/>
            </a:solidFill>
            <a:prstDash val="solid"/>
            <a:round/>
            <a:headEnd type="none" w="sm" len="sm"/>
            <a:tailEnd type="none" w="sm" len="sm"/>
          </a:ln>
        </p:spPr>
      </p:cxnSp>
      <p:cxnSp>
        <p:nvCxnSpPr>
          <p:cNvPr id="1223" name="Google Shape;1223;p43"/>
          <p:cNvCxnSpPr/>
          <p:nvPr/>
        </p:nvCxnSpPr>
        <p:spPr>
          <a:xfrm rot="-5400000">
            <a:off x="16342509" y="7515232"/>
            <a:ext cx="312772" cy="0"/>
          </a:xfrm>
          <a:prstGeom prst="straightConnector1">
            <a:avLst/>
          </a:prstGeom>
          <a:noFill/>
          <a:ln w="19050" cap="flat" cmpd="sng">
            <a:solidFill>
              <a:srgbClr val="000000"/>
            </a:solidFill>
            <a:prstDash val="solid"/>
            <a:round/>
            <a:headEnd type="none" w="sm" len="sm"/>
            <a:tailEnd type="none" w="sm" len="sm"/>
          </a:ln>
        </p:spPr>
      </p:cxnSp>
      <p:cxnSp>
        <p:nvCxnSpPr>
          <p:cNvPr id="1224" name="Google Shape;1224;p43"/>
          <p:cNvCxnSpPr/>
          <p:nvPr/>
        </p:nvCxnSpPr>
        <p:spPr>
          <a:xfrm rot="-5400000">
            <a:off x="8895960" y="4447519"/>
            <a:ext cx="462304" cy="0"/>
          </a:xfrm>
          <a:prstGeom prst="straightConnector1">
            <a:avLst/>
          </a:prstGeom>
          <a:noFill/>
          <a:ln w="19050" cap="flat" cmpd="sng">
            <a:solidFill>
              <a:srgbClr val="000000"/>
            </a:solidFill>
            <a:prstDash val="solid"/>
            <a:round/>
            <a:headEnd type="none" w="sm" len="sm"/>
            <a:tailEnd type="none" w="sm" len="sm"/>
          </a:ln>
        </p:spPr>
      </p:cxnSp>
      <p:grpSp>
        <p:nvGrpSpPr>
          <p:cNvPr id="1225" name="Google Shape;1225;p43"/>
          <p:cNvGrpSpPr/>
          <p:nvPr/>
        </p:nvGrpSpPr>
        <p:grpSpPr>
          <a:xfrm rot="10800000">
            <a:off x="-3009403" y="-3214418"/>
            <a:ext cx="6151336" cy="7570875"/>
            <a:chOff x="0" y="0"/>
            <a:chExt cx="8201782" cy="10094501"/>
          </a:xfrm>
        </p:grpSpPr>
        <p:grpSp>
          <p:nvGrpSpPr>
            <p:cNvPr id="1226" name="Google Shape;1226;p43"/>
            <p:cNvGrpSpPr/>
            <p:nvPr/>
          </p:nvGrpSpPr>
          <p:grpSpPr>
            <a:xfrm>
              <a:off x="0" y="0"/>
              <a:ext cx="8201782" cy="10094501"/>
              <a:chOff x="0" y="0"/>
              <a:chExt cx="660400" cy="812800"/>
            </a:xfrm>
          </p:grpSpPr>
          <p:sp>
            <p:nvSpPr>
              <p:cNvPr id="1227" name="Google Shape;1227;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29" name="Google Shape;1229;p43"/>
            <p:cNvGrpSpPr/>
            <p:nvPr/>
          </p:nvGrpSpPr>
          <p:grpSpPr>
            <a:xfrm>
              <a:off x="479158" y="589733"/>
              <a:ext cx="7243465" cy="8915034"/>
              <a:chOff x="0" y="0"/>
              <a:chExt cx="660400" cy="812800"/>
            </a:xfrm>
          </p:grpSpPr>
          <p:sp>
            <p:nvSpPr>
              <p:cNvPr id="1230" name="Google Shape;1230;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2" name="Google Shape;1232;p43"/>
            <p:cNvGrpSpPr/>
            <p:nvPr/>
          </p:nvGrpSpPr>
          <p:grpSpPr>
            <a:xfrm>
              <a:off x="952187" y="1171923"/>
              <a:ext cx="6297407" cy="7750655"/>
              <a:chOff x="0" y="0"/>
              <a:chExt cx="660400" cy="812800"/>
            </a:xfrm>
          </p:grpSpPr>
          <p:sp>
            <p:nvSpPr>
              <p:cNvPr id="1233" name="Google Shape;1233;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235" name="Google Shape;1235;p43"/>
          <p:cNvGrpSpPr/>
          <p:nvPr/>
        </p:nvGrpSpPr>
        <p:grpSpPr>
          <a:xfrm rot="10800000">
            <a:off x="15212332" y="-3113810"/>
            <a:ext cx="6151336" cy="7570875"/>
            <a:chOff x="0" y="0"/>
            <a:chExt cx="8201782" cy="10094501"/>
          </a:xfrm>
        </p:grpSpPr>
        <p:grpSp>
          <p:nvGrpSpPr>
            <p:cNvPr id="1236" name="Google Shape;1236;p43"/>
            <p:cNvGrpSpPr/>
            <p:nvPr/>
          </p:nvGrpSpPr>
          <p:grpSpPr>
            <a:xfrm>
              <a:off x="0" y="0"/>
              <a:ext cx="8201782" cy="10094501"/>
              <a:chOff x="0" y="0"/>
              <a:chExt cx="660400" cy="812800"/>
            </a:xfrm>
          </p:grpSpPr>
          <p:sp>
            <p:nvSpPr>
              <p:cNvPr id="1237" name="Google Shape;1237;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9" name="Google Shape;1239;p43"/>
            <p:cNvGrpSpPr/>
            <p:nvPr/>
          </p:nvGrpSpPr>
          <p:grpSpPr>
            <a:xfrm>
              <a:off x="479158" y="589733"/>
              <a:ext cx="7243465" cy="8915034"/>
              <a:chOff x="0" y="0"/>
              <a:chExt cx="660400" cy="812800"/>
            </a:xfrm>
          </p:grpSpPr>
          <p:sp>
            <p:nvSpPr>
              <p:cNvPr id="1240" name="Google Shape;1240;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2" name="Google Shape;1242;p43"/>
            <p:cNvGrpSpPr/>
            <p:nvPr/>
          </p:nvGrpSpPr>
          <p:grpSpPr>
            <a:xfrm>
              <a:off x="952187" y="1171923"/>
              <a:ext cx="6297407" cy="7750655"/>
              <a:chOff x="0" y="0"/>
              <a:chExt cx="660400" cy="812800"/>
            </a:xfrm>
          </p:grpSpPr>
          <p:sp>
            <p:nvSpPr>
              <p:cNvPr id="1243" name="Google Shape;1243;p4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1"/>
                                        </p:tgtEl>
                                        <p:attrNameLst>
                                          <p:attrName>style.visibility</p:attrName>
                                        </p:attrNameLst>
                                      </p:cBhvr>
                                      <p:to>
                                        <p:strVal val="visible"/>
                                      </p:to>
                                    </p:set>
                                    <p:animEffect transition="in" filter="fade">
                                      <p:cBhvr>
                                        <p:cTn id="7" dur="500"/>
                                        <p:tgtEl>
                                          <p:spTgt spid="1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248"/>
        <p:cNvGrpSpPr/>
        <p:nvPr/>
      </p:nvGrpSpPr>
      <p:grpSpPr>
        <a:xfrm>
          <a:off x="0" y="0"/>
          <a:ext cx="0" cy="0"/>
          <a:chOff x="0" y="0"/>
          <a:chExt cx="0" cy="0"/>
        </a:xfrm>
      </p:grpSpPr>
      <p:cxnSp>
        <p:nvCxnSpPr>
          <p:cNvPr id="1249" name="Google Shape;1249;p44"/>
          <p:cNvCxnSpPr/>
          <p:nvPr/>
        </p:nvCxnSpPr>
        <p:spPr>
          <a:xfrm rot="-5400000">
            <a:off x="1792016" y="5146282"/>
            <a:ext cx="10257527" cy="0"/>
          </a:xfrm>
          <a:prstGeom prst="straightConnector1">
            <a:avLst/>
          </a:prstGeom>
          <a:noFill/>
          <a:ln w="9525" cap="rnd" cmpd="sng">
            <a:solidFill>
              <a:srgbClr val="000000">
                <a:alpha val="29803"/>
              </a:srgbClr>
            </a:solidFill>
            <a:prstDash val="solid"/>
            <a:round/>
            <a:headEnd type="none" w="sm" len="sm"/>
            <a:tailEnd type="none" w="sm" len="sm"/>
          </a:ln>
        </p:spPr>
      </p:cxnSp>
      <p:sp>
        <p:nvSpPr>
          <p:cNvPr id="1250" name="Google Shape;1250;p44"/>
          <p:cNvSpPr txBox="1"/>
          <p:nvPr/>
        </p:nvSpPr>
        <p:spPr>
          <a:xfrm>
            <a:off x="1028700" y="1028700"/>
            <a:ext cx="5059131" cy="22860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resource </a:t>
            </a:r>
            <a:endParaRPr/>
          </a:p>
          <a:p>
            <a:pPr marL="0" marR="0" lvl="0" indent="0" algn="l"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page</a:t>
            </a:r>
            <a:endParaRPr/>
          </a:p>
        </p:txBody>
      </p:sp>
      <p:sp>
        <p:nvSpPr>
          <p:cNvPr id="1251" name="Google Shape;1251;p44"/>
          <p:cNvSpPr txBox="1"/>
          <p:nvPr/>
        </p:nvSpPr>
        <p:spPr>
          <a:xfrm>
            <a:off x="1028700" y="6907530"/>
            <a:ext cx="5059131" cy="235077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400" b="0" i="0" u="none" strike="noStrike" cap="none">
                <a:solidFill>
                  <a:srgbClr val="0B1320"/>
                </a:solidFill>
                <a:latin typeface="Roboto"/>
                <a:ea typeface="Roboto"/>
                <a:cs typeface="Roboto"/>
                <a:sym typeface="Roboto"/>
              </a:rPr>
              <a:t>Use these design resources in your Canva Presentation. Happy designing! </a:t>
            </a:r>
            <a:endParaRPr/>
          </a:p>
          <a:p>
            <a:pPr marL="0" marR="0" lvl="0" indent="0" algn="l" rtl="0">
              <a:lnSpc>
                <a:spcPct val="130000"/>
              </a:lnSpc>
              <a:spcBef>
                <a:spcPts val="0"/>
              </a:spcBef>
              <a:spcAft>
                <a:spcPts val="0"/>
              </a:spcAft>
              <a:buNone/>
            </a:pPr>
            <a:endParaRPr sz="2400" b="0" i="0" u="none" strike="noStrike" cap="none">
              <a:solidFill>
                <a:srgbClr val="0B1320"/>
              </a:solidFill>
              <a:latin typeface="Roboto"/>
              <a:ea typeface="Roboto"/>
              <a:cs typeface="Roboto"/>
              <a:sym typeface="Roboto"/>
            </a:endParaRPr>
          </a:p>
          <a:p>
            <a:pPr marL="0" marR="0" lvl="0" indent="0" algn="l" rtl="0">
              <a:lnSpc>
                <a:spcPct val="130000"/>
              </a:lnSpc>
              <a:spcBef>
                <a:spcPts val="0"/>
              </a:spcBef>
              <a:spcAft>
                <a:spcPts val="0"/>
              </a:spcAft>
              <a:buNone/>
            </a:pPr>
            <a:r>
              <a:rPr lang="en-US" sz="2400" b="0" i="0" u="none" strike="noStrike" cap="none">
                <a:solidFill>
                  <a:srgbClr val="0B1320"/>
                </a:solidFill>
                <a:latin typeface="Roboto"/>
                <a:ea typeface="Roboto"/>
                <a:cs typeface="Roboto"/>
                <a:sym typeface="Roboto"/>
              </a:rPr>
              <a:t>Don't forget to delete this page before presenting. </a:t>
            </a:r>
            <a:endParaRPr/>
          </a:p>
        </p:txBody>
      </p:sp>
      <p:pic>
        <p:nvPicPr>
          <p:cNvPr id="1252" name="Google Shape;1252;p44"/>
          <p:cNvPicPr preferRelativeResize="0"/>
          <p:nvPr/>
        </p:nvPicPr>
        <p:blipFill rotWithShape="1">
          <a:blip r:embed="rId3">
            <a:alphaModFix/>
          </a:blip>
          <a:srcRect/>
          <a:stretch/>
        </p:blipFill>
        <p:spPr>
          <a:xfrm>
            <a:off x="7890719" y="1152207"/>
            <a:ext cx="847097" cy="728504"/>
          </a:xfrm>
          <a:prstGeom prst="rect">
            <a:avLst/>
          </a:prstGeom>
          <a:noFill/>
          <a:ln>
            <a:noFill/>
          </a:ln>
        </p:spPr>
      </p:pic>
      <p:pic>
        <p:nvPicPr>
          <p:cNvPr id="1253" name="Google Shape;1253;p44"/>
          <p:cNvPicPr preferRelativeResize="0"/>
          <p:nvPr/>
        </p:nvPicPr>
        <p:blipFill rotWithShape="1">
          <a:blip r:embed="rId4">
            <a:alphaModFix/>
          </a:blip>
          <a:srcRect/>
          <a:stretch/>
        </p:blipFill>
        <p:spPr>
          <a:xfrm>
            <a:off x="10513526" y="1100458"/>
            <a:ext cx="579376" cy="832001"/>
          </a:xfrm>
          <a:prstGeom prst="rect">
            <a:avLst/>
          </a:prstGeom>
          <a:noFill/>
          <a:ln>
            <a:noFill/>
          </a:ln>
        </p:spPr>
      </p:pic>
      <p:pic>
        <p:nvPicPr>
          <p:cNvPr id="1254" name="Google Shape;1254;p44"/>
          <p:cNvPicPr preferRelativeResize="0"/>
          <p:nvPr/>
        </p:nvPicPr>
        <p:blipFill rotWithShape="1">
          <a:blip r:embed="rId5">
            <a:alphaModFix/>
          </a:blip>
          <a:srcRect/>
          <a:stretch/>
        </p:blipFill>
        <p:spPr>
          <a:xfrm>
            <a:off x="9209671" y="1100458"/>
            <a:ext cx="832001" cy="832001"/>
          </a:xfrm>
          <a:prstGeom prst="rect">
            <a:avLst/>
          </a:prstGeom>
          <a:noFill/>
          <a:ln>
            <a:noFill/>
          </a:ln>
        </p:spPr>
      </p:pic>
      <p:pic>
        <p:nvPicPr>
          <p:cNvPr id="1255" name="Google Shape;1255;p44"/>
          <p:cNvPicPr preferRelativeResize="0"/>
          <p:nvPr/>
        </p:nvPicPr>
        <p:blipFill rotWithShape="1">
          <a:blip r:embed="rId6">
            <a:alphaModFix/>
          </a:blip>
          <a:srcRect/>
          <a:stretch/>
        </p:blipFill>
        <p:spPr>
          <a:xfrm>
            <a:off x="11564756" y="1203956"/>
            <a:ext cx="1017021" cy="625006"/>
          </a:xfrm>
          <a:prstGeom prst="rect">
            <a:avLst/>
          </a:prstGeom>
          <a:noFill/>
          <a:ln>
            <a:noFill/>
          </a:ln>
        </p:spPr>
      </p:pic>
      <p:pic>
        <p:nvPicPr>
          <p:cNvPr id="1256" name="Google Shape;1256;p44"/>
          <p:cNvPicPr preferRelativeResize="0"/>
          <p:nvPr/>
        </p:nvPicPr>
        <p:blipFill rotWithShape="1">
          <a:blip r:embed="rId7">
            <a:alphaModFix/>
          </a:blip>
          <a:srcRect/>
          <a:stretch/>
        </p:blipFill>
        <p:spPr>
          <a:xfrm>
            <a:off x="13053630" y="1144779"/>
            <a:ext cx="743360" cy="743360"/>
          </a:xfrm>
          <a:prstGeom prst="rect">
            <a:avLst/>
          </a:prstGeom>
          <a:noFill/>
          <a:ln>
            <a:noFill/>
          </a:ln>
        </p:spPr>
      </p:pic>
      <p:pic>
        <p:nvPicPr>
          <p:cNvPr id="1257" name="Google Shape;1257;p44"/>
          <p:cNvPicPr preferRelativeResize="0"/>
          <p:nvPr/>
        </p:nvPicPr>
        <p:blipFill rotWithShape="1">
          <a:blip r:embed="rId8">
            <a:alphaModFix/>
          </a:blip>
          <a:srcRect/>
          <a:stretch/>
        </p:blipFill>
        <p:spPr>
          <a:xfrm>
            <a:off x="14268845" y="1144779"/>
            <a:ext cx="822632" cy="743360"/>
          </a:xfrm>
          <a:prstGeom prst="rect">
            <a:avLst/>
          </a:prstGeom>
          <a:noFill/>
          <a:ln>
            <a:noFill/>
          </a:ln>
        </p:spPr>
      </p:pic>
      <p:pic>
        <p:nvPicPr>
          <p:cNvPr id="1258" name="Google Shape;1258;p44"/>
          <p:cNvPicPr preferRelativeResize="0"/>
          <p:nvPr/>
        </p:nvPicPr>
        <p:blipFill rotWithShape="1">
          <a:blip r:embed="rId9">
            <a:alphaModFix/>
          </a:blip>
          <a:srcRect/>
          <a:stretch/>
        </p:blipFill>
        <p:spPr>
          <a:xfrm>
            <a:off x="15563331" y="1144779"/>
            <a:ext cx="496024" cy="743360"/>
          </a:xfrm>
          <a:prstGeom prst="rect">
            <a:avLst/>
          </a:prstGeom>
          <a:noFill/>
          <a:ln>
            <a:noFill/>
          </a:ln>
        </p:spPr>
      </p:pic>
      <p:pic>
        <p:nvPicPr>
          <p:cNvPr id="1259" name="Google Shape;1259;p44"/>
          <p:cNvPicPr preferRelativeResize="0"/>
          <p:nvPr/>
        </p:nvPicPr>
        <p:blipFill rotWithShape="1">
          <a:blip r:embed="rId10">
            <a:alphaModFix/>
          </a:blip>
          <a:srcRect/>
          <a:stretch/>
        </p:blipFill>
        <p:spPr>
          <a:xfrm>
            <a:off x="16531209" y="1100458"/>
            <a:ext cx="602067" cy="832001"/>
          </a:xfrm>
          <a:prstGeom prst="rect">
            <a:avLst/>
          </a:prstGeom>
          <a:noFill/>
          <a:ln>
            <a:noFill/>
          </a:ln>
        </p:spPr>
      </p:pic>
      <p:pic>
        <p:nvPicPr>
          <p:cNvPr id="1260" name="Google Shape;1260;p44"/>
          <p:cNvPicPr preferRelativeResize="0"/>
          <p:nvPr/>
        </p:nvPicPr>
        <p:blipFill rotWithShape="1">
          <a:blip r:embed="rId11">
            <a:alphaModFix/>
          </a:blip>
          <a:srcRect/>
          <a:stretch/>
        </p:blipFill>
        <p:spPr>
          <a:xfrm>
            <a:off x="9069676" y="2942563"/>
            <a:ext cx="743360" cy="743360"/>
          </a:xfrm>
          <a:prstGeom prst="rect">
            <a:avLst/>
          </a:prstGeom>
          <a:noFill/>
          <a:ln>
            <a:noFill/>
          </a:ln>
        </p:spPr>
      </p:pic>
      <p:pic>
        <p:nvPicPr>
          <p:cNvPr id="1261" name="Google Shape;1261;p44"/>
          <p:cNvPicPr preferRelativeResize="0"/>
          <p:nvPr/>
        </p:nvPicPr>
        <p:blipFill rotWithShape="1">
          <a:blip r:embed="rId12">
            <a:alphaModFix/>
          </a:blip>
          <a:srcRect/>
          <a:stretch/>
        </p:blipFill>
        <p:spPr>
          <a:xfrm>
            <a:off x="7910038" y="2942563"/>
            <a:ext cx="743360" cy="743360"/>
          </a:xfrm>
          <a:prstGeom prst="rect">
            <a:avLst/>
          </a:prstGeom>
          <a:noFill/>
          <a:ln>
            <a:noFill/>
          </a:ln>
        </p:spPr>
      </p:pic>
      <p:pic>
        <p:nvPicPr>
          <p:cNvPr id="1262" name="Google Shape;1262;p44"/>
          <p:cNvPicPr preferRelativeResize="0"/>
          <p:nvPr/>
        </p:nvPicPr>
        <p:blipFill rotWithShape="1">
          <a:blip r:embed="rId13">
            <a:alphaModFix/>
          </a:blip>
          <a:srcRect/>
          <a:stretch/>
        </p:blipFill>
        <p:spPr>
          <a:xfrm>
            <a:off x="15004888" y="2898242"/>
            <a:ext cx="827463" cy="832001"/>
          </a:xfrm>
          <a:prstGeom prst="rect">
            <a:avLst/>
          </a:prstGeom>
          <a:noFill/>
          <a:ln>
            <a:noFill/>
          </a:ln>
        </p:spPr>
      </p:pic>
      <p:pic>
        <p:nvPicPr>
          <p:cNvPr id="1263" name="Google Shape;1263;p44"/>
          <p:cNvPicPr preferRelativeResize="0"/>
          <p:nvPr/>
        </p:nvPicPr>
        <p:blipFill rotWithShape="1">
          <a:blip r:embed="rId14">
            <a:alphaModFix/>
          </a:blip>
          <a:srcRect/>
          <a:stretch/>
        </p:blipFill>
        <p:spPr>
          <a:xfrm>
            <a:off x="12570062" y="2898242"/>
            <a:ext cx="871621" cy="832001"/>
          </a:xfrm>
          <a:prstGeom prst="rect">
            <a:avLst/>
          </a:prstGeom>
          <a:noFill/>
          <a:ln>
            <a:noFill/>
          </a:ln>
        </p:spPr>
      </p:pic>
      <p:pic>
        <p:nvPicPr>
          <p:cNvPr id="1264" name="Google Shape;1264;p44"/>
          <p:cNvPicPr preferRelativeResize="0"/>
          <p:nvPr/>
        </p:nvPicPr>
        <p:blipFill rotWithShape="1">
          <a:blip r:embed="rId15">
            <a:alphaModFix/>
          </a:blip>
          <a:srcRect/>
          <a:stretch/>
        </p:blipFill>
        <p:spPr>
          <a:xfrm>
            <a:off x="11471543" y="2898242"/>
            <a:ext cx="682241" cy="832001"/>
          </a:xfrm>
          <a:prstGeom prst="rect">
            <a:avLst/>
          </a:prstGeom>
          <a:noFill/>
          <a:ln>
            <a:noFill/>
          </a:ln>
        </p:spPr>
      </p:pic>
      <p:pic>
        <p:nvPicPr>
          <p:cNvPr id="1265" name="Google Shape;1265;p44"/>
          <p:cNvPicPr preferRelativeResize="0"/>
          <p:nvPr/>
        </p:nvPicPr>
        <p:blipFill rotWithShape="1">
          <a:blip r:embed="rId16">
            <a:alphaModFix/>
          </a:blip>
          <a:srcRect/>
          <a:stretch/>
        </p:blipFill>
        <p:spPr>
          <a:xfrm>
            <a:off x="10229315" y="2898242"/>
            <a:ext cx="825951" cy="832001"/>
          </a:xfrm>
          <a:prstGeom prst="rect">
            <a:avLst/>
          </a:prstGeom>
          <a:noFill/>
          <a:ln>
            <a:noFill/>
          </a:ln>
        </p:spPr>
      </p:pic>
      <p:pic>
        <p:nvPicPr>
          <p:cNvPr id="1266" name="Google Shape;1266;p44"/>
          <p:cNvPicPr preferRelativeResize="0"/>
          <p:nvPr/>
        </p:nvPicPr>
        <p:blipFill rotWithShape="1">
          <a:blip r:embed="rId17">
            <a:alphaModFix/>
          </a:blip>
          <a:srcRect/>
          <a:stretch/>
        </p:blipFill>
        <p:spPr>
          <a:xfrm>
            <a:off x="13857961" y="2898242"/>
            <a:ext cx="730649" cy="832001"/>
          </a:xfrm>
          <a:prstGeom prst="rect">
            <a:avLst/>
          </a:prstGeom>
          <a:noFill/>
          <a:ln>
            <a:noFill/>
          </a:ln>
        </p:spPr>
      </p:pic>
      <p:pic>
        <p:nvPicPr>
          <p:cNvPr id="1267" name="Google Shape;1267;p44"/>
          <p:cNvPicPr preferRelativeResize="0"/>
          <p:nvPr/>
        </p:nvPicPr>
        <p:blipFill rotWithShape="1">
          <a:blip r:embed="rId18">
            <a:alphaModFix/>
          </a:blip>
          <a:srcRect/>
          <a:stretch/>
        </p:blipFill>
        <p:spPr>
          <a:xfrm>
            <a:off x="16248629" y="3013798"/>
            <a:ext cx="1010671" cy="600890"/>
          </a:xfrm>
          <a:prstGeom prst="rect">
            <a:avLst/>
          </a:prstGeom>
          <a:noFill/>
          <a:ln>
            <a:noFill/>
          </a:ln>
        </p:spPr>
      </p:pic>
      <p:pic>
        <p:nvPicPr>
          <p:cNvPr id="1268" name="Google Shape;1268;p44"/>
          <p:cNvPicPr preferRelativeResize="0"/>
          <p:nvPr/>
        </p:nvPicPr>
        <p:blipFill rotWithShape="1">
          <a:blip r:embed="rId19">
            <a:alphaModFix/>
          </a:blip>
          <a:srcRect/>
          <a:stretch/>
        </p:blipFill>
        <p:spPr>
          <a:xfrm>
            <a:off x="9417536" y="4696027"/>
            <a:ext cx="832001" cy="832001"/>
          </a:xfrm>
          <a:prstGeom prst="rect">
            <a:avLst/>
          </a:prstGeom>
          <a:noFill/>
          <a:ln>
            <a:noFill/>
          </a:ln>
        </p:spPr>
      </p:pic>
      <p:pic>
        <p:nvPicPr>
          <p:cNvPr id="1269" name="Google Shape;1269;p44"/>
          <p:cNvPicPr preferRelativeResize="0"/>
          <p:nvPr/>
        </p:nvPicPr>
        <p:blipFill rotWithShape="1">
          <a:blip r:embed="rId20">
            <a:alphaModFix/>
          </a:blip>
          <a:srcRect/>
          <a:stretch/>
        </p:blipFill>
        <p:spPr>
          <a:xfrm>
            <a:off x="7910038" y="4696027"/>
            <a:ext cx="967444" cy="832001"/>
          </a:xfrm>
          <a:prstGeom prst="rect">
            <a:avLst/>
          </a:prstGeom>
          <a:noFill/>
          <a:ln>
            <a:noFill/>
          </a:ln>
        </p:spPr>
      </p:pic>
      <p:pic>
        <p:nvPicPr>
          <p:cNvPr id="1270" name="Google Shape;1270;p44"/>
          <p:cNvPicPr preferRelativeResize="0"/>
          <p:nvPr/>
        </p:nvPicPr>
        <p:blipFill rotWithShape="1">
          <a:blip r:embed="rId21">
            <a:alphaModFix/>
          </a:blip>
          <a:srcRect/>
          <a:stretch/>
        </p:blipFill>
        <p:spPr>
          <a:xfrm>
            <a:off x="10789592" y="4696027"/>
            <a:ext cx="832001" cy="832001"/>
          </a:xfrm>
          <a:prstGeom prst="rect">
            <a:avLst/>
          </a:prstGeom>
          <a:noFill/>
          <a:ln>
            <a:noFill/>
          </a:ln>
        </p:spPr>
      </p:pic>
      <p:pic>
        <p:nvPicPr>
          <p:cNvPr id="1271" name="Google Shape;1271;p44"/>
          <p:cNvPicPr preferRelativeResize="0"/>
          <p:nvPr/>
        </p:nvPicPr>
        <p:blipFill rotWithShape="1">
          <a:blip r:embed="rId22">
            <a:alphaModFix/>
          </a:blip>
          <a:srcRect/>
          <a:stretch/>
        </p:blipFill>
        <p:spPr>
          <a:xfrm>
            <a:off x="12161648" y="4696027"/>
            <a:ext cx="830489" cy="832001"/>
          </a:xfrm>
          <a:prstGeom prst="rect">
            <a:avLst/>
          </a:prstGeom>
          <a:noFill/>
          <a:ln>
            <a:noFill/>
          </a:ln>
        </p:spPr>
      </p:pic>
      <p:pic>
        <p:nvPicPr>
          <p:cNvPr id="1272" name="Google Shape;1272;p44"/>
          <p:cNvPicPr preferRelativeResize="0"/>
          <p:nvPr/>
        </p:nvPicPr>
        <p:blipFill rotWithShape="1">
          <a:blip r:embed="rId23">
            <a:alphaModFix/>
          </a:blip>
          <a:srcRect/>
          <a:stretch/>
        </p:blipFill>
        <p:spPr>
          <a:xfrm>
            <a:off x="13532191" y="4696027"/>
            <a:ext cx="904349" cy="832001"/>
          </a:xfrm>
          <a:prstGeom prst="rect">
            <a:avLst/>
          </a:prstGeom>
          <a:noFill/>
          <a:ln>
            <a:noFill/>
          </a:ln>
        </p:spPr>
      </p:pic>
      <p:pic>
        <p:nvPicPr>
          <p:cNvPr id="1273" name="Google Shape;1273;p44"/>
          <p:cNvPicPr preferRelativeResize="0"/>
          <p:nvPr/>
        </p:nvPicPr>
        <p:blipFill rotWithShape="1">
          <a:blip r:embed="rId24">
            <a:alphaModFix/>
          </a:blip>
          <a:srcRect/>
          <a:stretch/>
        </p:blipFill>
        <p:spPr>
          <a:xfrm>
            <a:off x="14976595" y="4699633"/>
            <a:ext cx="665830" cy="824789"/>
          </a:xfrm>
          <a:prstGeom prst="rect">
            <a:avLst/>
          </a:prstGeom>
          <a:noFill/>
          <a:ln>
            <a:noFill/>
          </a:ln>
        </p:spPr>
      </p:pic>
      <p:pic>
        <p:nvPicPr>
          <p:cNvPr id="1274" name="Google Shape;1274;p44"/>
          <p:cNvPicPr preferRelativeResize="0"/>
          <p:nvPr/>
        </p:nvPicPr>
        <p:blipFill rotWithShape="1">
          <a:blip r:embed="rId25">
            <a:alphaModFix/>
          </a:blip>
          <a:srcRect/>
          <a:stretch/>
        </p:blipFill>
        <p:spPr>
          <a:xfrm>
            <a:off x="16248629" y="4838890"/>
            <a:ext cx="950796" cy="546276"/>
          </a:xfrm>
          <a:prstGeom prst="rect">
            <a:avLst/>
          </a:prstGeom>
          <a:noFill/>
          <a:ln>
            <a:noFill/>
          </a:ln>
        </p:spPr>
      </p:pic>
      <p:pic>
        <p:nvPicPr>
          <p:cNvPr id="1275" name="Google Shape;1275;p44"/>
          <p:cNvPicPr preferRelativeResize="0"/>
          <p:nvPr/>
        </p:nvPicPr>
        <p:blipFill rotWithShape="1">
          <a:blip r:embed="rId26">
            <a:alphaModFix/>
          </a:blip>
          <a:srcRect/>
          <a:stretch/>
        </p:blipFill>
        <p:spPr>
          <a:xfrm>
            <a:off x="7854737" y="6499730"/>
            <a:ext cx="931977" cy="832001"/>
          </a:xfrm>
          <a:prstGeom prst="rect">
            <a:avLst/>
          </a:prstGeom>
          <a:noFill/>
          <a:ln>
            <a:noFill/>
          </a:ln>
        </p:spPr>
      </p:pic>
      <p:pic>
        <p:nvPicPr>
          <p:cNvPr id="1276" name="Google Shape;1276;p44"/>
          <p:cNvPicPr preferRelativeResize="0"/>
          <p:nvPr/>
        </p:nvPicPr>
        <p:blipFill rotWithShape="1">
          <a:blip r:embed="rId27">
            <a:alphaModFix/>
          </a:blip>
          <a:srcRect/>
          <a:stretch/>
        </p:blipFill>
        <p:spPr>
          <a:xfrm>
            <a:off x="9245092" y="6493811"/>
            <a:ext cx="601346" cy="824789"/>
          </a:xfrm>
          <a:prstGeom prst="rect">
            <a:avLst/>
          </a:prstGeom>
          <a:noFill/>
          <a:ln>
            <a:noFill/>
          </a:ln>
        </p:spPr>
      </p:pic>
      <p:pic>
        <p:nvPicPr>
          <p:cNvPr id="1277" name="Google Shape;1277;p44"/>
          <p:cNvPicPr preferRelativeResize="0"/>
          <p:nvPr/>
        </p:nvPicPr>
        <p:blipFill rotWithShape="1">
          <a:blip r:embed="rId28">
            <a:alphaModFix/>
          </a:blip>
          <a:srcRect/>
          <a:stretch/>
        </p:blipFill>
        <p:spPr>
          <a:xfrm>
            <a:off x="10304816" y="6503336"/>
            <a:ext cx="773802" cy="824789"/>
          </a:xfrm>
          <a:prstGeom prst="rect">
            <a:avLst/>
          </a:prstGeom>
          <a:noFill/>
          <a:ln>
            <a:noFill/>
          </a:ln>
        </p:spPr>
      </p:pic>
      <p:pic>
        <p:nvPicPr>
          <p:cNvPr id="1278" name="Google Shape;1278;p44"/>
          <p:cNvPicPr preferRelativeResize="0"/>
          <p:nvPr/>
        </p:nvPicPr>
        <p:blipFill rotWithShape="1">
          <a:blip r:embed="rId29">
            <a:alphaModFix/>
          </a:blip>
          <a:srcRect/>
          <a:stretch/>
        </p:blipFill>
        <p:spPr>
          <a:xfrm>
            <a:off x="11536996" y="6555972"/>
            <a:ext cx="525902" cy="719517"/>
          </a:xfrm>
          <a:prstGeom prst="rect">
            <a:avLst/>
          </a:prstGeom>
          <a:noFill/>
          <a:ln>
            <a:noFill/>
          </a:ln>
        </p:spPr>
      </p:pic>
      <p:pic>
        <p:nvPicPr>
          <p:cNvPr id="1279" name="Google Shape;1279;p44"/>
          <p:cNvPicPr preferRelativeResize="0"/>
          <p:nvPr/>
        </p:nvPicPr>
        <p:blipFill rotWithShape="1">
          <a:blip r:embed="rId30">
            <a:alphaModFix/>
          </a:blip>
          <a:srcRect/>
          <a:stretch/>
        </p:blipFill>
        <p:spPr>
          <a:xfrm>
            <a:off x="12521275" y="6632760"/>
            <a:ext cx="940385" cy="565941"/>
          </a:xfrm>
          <a:prstGeom prst="rect">
            <a:avLst/>
          </a:prstGeom>
          <a:noFill/>
          <a:ln>
            <a:noFill/>
          </a:ln>
        </p:spPr>
      </p:pic>
      <p:pic>
        <p:nvPicPr>
          <p:cNvPr id="1280" name="Google Shape;1280;p44"/>
          <p:cNvPicPr preferRelativeResize="0"/>
          <p:nvPr/>
        </p:nvPicPr>
        <p:blipFill rotWithShape="1">
          <a:blip r:embed="rId31">
            <a:alphaModFix/>
          </a:blip>
          <a:srcRect/>
          <a:stretch/>
        </p:blipFill>
        <p:spPr>
          <a:xfrm>
            <a:off x="13920038" y="6555972"/>
            <a:ext cx="911831" cy="719517"/>
          </a:xfrm>
          <a:prstGeom prst="rect">
            <a:avLst/>
          </a:prstGeom>
          <a:noFill/>
          <a:ln>
            <a:noFill/>
          </a:ln>
        </p:spPr>
      </p:pic>
      <p:pic>
        <p:nvPicPr>
          <p:cNvPr id="1281" name="Google Shape;1281;p44"/>
          <p:cNvPicPr preferRelativeResize="0"/>
          <p:nvPr/>
        </p:nvPicPr>
        <p:blipFill rotWithShape="1">
          <a:blip r:embed="rId32">
            <a:alphaModFix/>
          </a:blip>
          <a:srcRect/>
          <a:stretch/>
        </p:blipFill>
        <p:spPr>
          <a:xfrm>
            <a:off x="15290247" y="6555972"/>
            <a:ext cx="719517" cy="719517"/>
          </a:xfrm>
          <a:prstGeom prst="rect">
            <a:avLst/>
          </a:prstGeom>
          <a:noFill/>
          <a:ln>
            <a:noFill/>
          </a:ln>
        </p:spPr>
      </p:pic>
      <p:pic>
        <p:nvPicPr>
          <p:cNvPr id="1282" name="Google Shape;1282;p44"/>
          <p:cNvPicPr preferRelativeResize="0"/>
          <p:nvPr/>
        </p:nvPicPr>
        <p:blipFill rotWithShape="1">
          <a:blip r:embed="rId33">
            <a:alphaModFix/>
          </a:blip>
          <a:srcRect/>
          <a:stretch/>
        </p:blipFill>
        <p:spPr>
          <a:xfrm>
            <a:off x="16468142" y="6555972"/>
            <a:ext cx="719517" cy="719517"/>
          </a:xfrm>
          <a:prstGeom prst="rect">
            <a:avLst/>
          </a:prstGeom>
          <a:noFill/>
          <a:ln>
            <a:noFill/>
          </a:ln>
        </p:spPr>
      </p:pic>
      <p:pic>
        <p:nvPicPr>
          <p:cNvPr id="1283" name="Google Shape;1283;p44"/>
          <p:cNvPicPr preferRelativeResize="0"/>
          <p:nvPr/>
        </p:nvPicPr>
        <p:blipFill rotWithShape="1">
          <a:blip r:embed="rId34">
            <a:alphaModFix/>
          </a:blip>
          <a:srcRect/>
          <a:stretch/>
        </p:blipFill>
        <p:spPr>
          <a:xfrm>
            <a:off x="10364717" y="8370674"/>
            <a:ext cx="703404" cy="814467"/>
          </a:xfrm>
          <a:prstGeom prst="rect">
            <a:avLst/>
          </a:prstGeom>
          <a:noFill/>
          <a:ln>
            <a:noFill/>
          </a:ln>
        </p:spPr>
      </p:pic>
      <p:pic>
        <p:nvPicPr>
          <p:cNvPr id="1284" name="Google Shape;1284;p44"/>
          <p:cNvPicPr preferRelativeResize="0"/>
          <p:nvPr/>
        </p:nvPicPr>
        <p:blipFill rotWithShape="1">
          <a:blip r:embed="rId35">
            <a:alphaModFix/>
          </a:blip>
          <a:srcRect/>
          <a:stretch/>
        </p:blipFill>
        <p:spPr>
          <a:xfrm>
            <a:off x="9066589" y="8297514"/>
            <a:ext cx="744172" cy="960786"/>
          </a:xfrm>
          <a:prstGeom prst="rect">
            <a:avLst/>
          </a:prstGeom>
          <a:noFill/>
          <a:ln>
            <a:noFill/>
          </a:ln>
        </p:spPr>
      </p:pic>
      <p:pic>
        <p:nvPicPr>
          <p:cNvPr id="1285" name="Google Shape;1285;p44"/>
          <p:cNvPicPr preferRelativeResize="0"/>
          <p:nvPr/>
        </p:nvPicPr>
        <p:blipFill rotWithShape="1">
          <a:blip r:embed="rId36">
            <a:alphaModFix/>
          </a:blip>
          <a:srcRect/>
          <a:stretch/>
        </p:blipFill>
        <p:spPr>
          <a:xfrm>
            <a:off x="7995556" y="8297514"/>
            <a:ext cx="517077" cy="960786"/>
          </a:xfrm>
          <a:prstGeom prst="rect">
            <a:avLst/>
          </a:prstGeom>
          <a:noFill/>
          <a:ln>
            <a:noFill/>
          </a:ln>
        </p:spPr>
      </p:pic>
      <p:pic>
        <p:nvPicPr>
          <p:cNvPr id="1286" name="Google Shape;1286;p44"/>
          <p:cNvPicPr preferRelativeResize="0"/>
          <p:nvPr/>
        </p:nvPicPr>
        <p:blipFill rotWithShape="1">
          <a:blip r:embed="rId37">
            <a:alphaModFix/>
          </a:blip>
          <a:srcRect/>
          <a:stretch/>
        </p:blipFill>
        <p:spPr>
          <a:xfrm>
            <a:off x="11622076" y="8370674"/>
            <a:ext cx="410195" cy="814467"/>
          </a:xfrm>
          <a:prstGeom prst="rect">
            <a:avLst/>
          </a:prstGeom>
          <a:noFill/>
          <a:ln>
            <a:noFill/>
          </a:ln>
        </p:spPr>
      </p:pic>
      <p:pic>
        <p:nvPicPr>
          <p:cNvPr id="1287" name="Google Shape;1287;p44"/>
          <p:cNvPicPr preferRelativeResize="0"/>
          <p:nvPr/>
        </p:nvPicPr>
        <p:blipFill rotWithShape="1">
          <a:blip r:embed="rId38">
            <a:alphaModFix/>
          </a:blip>
          <a:srcRect/>
          <a:stretch/>
        </p:blipFill>
        <p:spPr>
          <a:xfrm>
            <a:off x="12586227" y="8477768"/>
            <a:ext cx="600279" cy="600279"/>
          </a:xfrm>
          <a:prstGeom prst="rect">
            <a:avLst/>
          </a:prstGeom>
          <a:noFill/>
          <a:ln>
            <a:noFill/>
          </a:ln>
        </p:spPr>
      </p:pic>
      <p:pic>
        <p:nvPicPr>
          <p:cNvPr id="1288" name="Google Shape;1288;p44"/>
          <p:cNvPicPr preferRelativeResize="0"/>
          <p:nvPr/>
        </p:nvPicPr>
        <p:blipFill rotWithShape="1">
          <a:blip r:embed="rId39">
            <a:alphaModFix/>
          </a:blip>
          <a:srcRect/>
          <a:stretch/>
        </p:blipFill>
        <p:spPr>
          <a:xfrm>
            <a:off x="13740462" y="8477768"/>
            <a:ext cx="733674" cy="600279"/>
          </a:xfrm>
          <a:prstGeom prst="rect">
            <a:avLst/>
          </a:prstGeom>
          <a:noFill/>
          <a:ln>
            <a:noFill/>
          </a:ln>
        </p:spPr>
      </p:pic>
      <p:pic>
        <p:nvPicPr>
          <p:cNvPr id="1289" name="Google Shape;1289;p44"/>
          <p:cNvPicPr preferRelativeResize="0"/>
          <p:nvPr/>
        </p:nvPicPr>
        <p:blipFill rotWithShape="1">
          <a:blip r:embed="rId40">
            <a:alphaModFix/>
          </a:blip>
          <a:srcRect/>
          <a:stretch/>
        </p:blipFill>
        <p:spPr>
          <a:xfrm>
            <a:off x="15028092" y="8477768"/>
            <a:ext cx="857541" cy="600279"/>
          </a:xfrm>
          <a:prstGeom prst="rect">
            <a:avLst/>
          </a:prstGeom>
          <a:noFill/>
          <a:ln>
            <a:noFill/>
          </a:ln>
        </p:spPr>
      </p:pic>
      <p:pic>
        <p:nvPicPr>
          <p:cNvPr id="1290" name="Google Shape;1290;p44"/>
          <p:cNvPicPr preferRelativeResize="0"/>
          <p:nvPr/>
        </p:nvPicPr>
        <p:blipFill rotWithShape="1">
          <a:blip r:embed="rId41">
            <a:alphaModFix/>
          </a:blip>
          <a:srcRect/>
          <a:stretch/>
        </p:blipFill>
        <p:spPr>
          <a:xfrm>
            <a:off x="16439589" y="8370674"/>
            <a:ext cx="712289" cy="8144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0"/>
                                        </p:tgtEl>
                                        <p:attrNameLst>
                                          <p:attrName>style.visibility</p:attrName>
                                        </p:attrNameLst>
                                      </p:cBhvr>
                                      <p:to>
                                        <p:strVal val="visible"/>
                                      </p:to>
                                    </p:set>
                                    <p:animEffect transition="in" filter="fade">
                                      <p:cBhvr>
                                        <p:cTn id="7" dur="500"/>
                                        <p:tgtEl>
                                          <p:spTgt spid="12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51"/>
                                        </p:tgtEl>
                                        <p:attrNameLst>
                                          <p:attrName>style.visibility</p:attrName>
                                        </p:attrNameLst>
                                      </p:cBhvr>
                                      <p:to>
                                        <p:strVal val="visible"/>
                                      </p:to>
                                    </p:set>
                                    <p:animEffect transition="in" filter="fade">
                                      <p:cBhvr>
                                        <p:cTn id="11" dur="500"/>
                                        <p:tgtEl>
                                          <p:spTgt spid="1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294"/>
        <p:cNvGrpSpPr/>
        <p:nvPr/>
      </p:nvGrpSpPr>
      <p:grpSpPr>
        <a:xfrm>
          <a:off x="0" y="0"/>
          <a:ext cx="0" cy="0"/>
          <a:chOff x="0" y="0"/>
          <a:chExt cx="0" cy="0"/>
        </a:xfrm>
      </p:grpSpPr>
      <p:grpSp>
        <p:nvGrpSpPr>
          <p:cNvPr id="1295" name="Google Shape;1295;p45"/>
          <p:cNvGrpSpPr/>
          <p:nvPr/>
        </p:nvGrpSpPr>
        <p:grpSpPr>
          <a:xfrm>
            <a:off x="627004" y="665886"/>
            <a:ext cx="17228680" cy="6052350"/>
            <a:chOff x="0" y="-38100"/>
            <a:chExt cx="6839527" cy="2402692"/>
          </a:xfrm>
        </p:grpSpPr>
        <p:sp>
          <p:nvSpPr>
            <p:cNvPr id="1296" name="Google Shape;1296;p45"/>
            <p:cNvSpPr/>
            <p:nvPr/>
          </p:nvSpPr>
          <p:spPr>
            <a:xfrm>
              <a:off x="0" y="0"/>
              <a:ext cx="6839527" cy="2364592"/>
            </a:xfrm>
            <a:custGeom>
              <a:avLst/>
              <a:gdLst/>
              <a:ahLst/>
              <a:cxnLst/>
              <a:rect l="l" t="t" r="r" b="b"/>
              <a:pathLst>
                <a:path w="6839527" h="2364592" extrusionOk="0">
                  <a:moveTo>
                    <a:pt x="21569" y="0"/>
                  </a:moveTo>
                  <a:lnTo>
                    <a:pt x="6817958" y="0"/>
                  </a:lnTo>
                  <a:cubicBezTo>
                    <a:pt x="6823679" y="0"/>
                    <a:pt x="6829165" y="2272"/>
                    <a:pt x="6833210" y="6318"/>
                  </a:cubicBezTo>
                  <a:cubicBezTo>
                    <a:pt x="6837255" y="10363"/>
                    <a:pt x="6839527" y="15849"/>
                    <a:pt x="6839527" y="21569"/>
                  </a:cubicBezTo>
                  <a:lnTo>
                    <a:pt x="6839527" y="2343023"/>
                  </a:lnTo>
                  <a:cubicBezTo>
                    <a:pt x="6839527" y="2348743"/>
                    <a:pt x="6837255" y="2354230"/>
                    <a:pt x="6833210" y="2358275"/>
                  </a:cubicBezTo>
                  <a:cubicBezTo>
                    <a:pt x="6829165" y="2362320"/>
                    <a:pt x="6823679" y="2364592"/>
                    <a:pt x="6817958" y="2364592"/>
                  </a:cubicBezTo>
                  <a:lnTo>
                    <a:pt x="21569" y="2364592"/>
                  </a:lnTo>
                  <a:cubicBezTo>
                    <a:pt x="15849" y="2364592"/>
                    <a:pt x="10363" y="2362320"/>
                    <a:pt x="6318" y="2358275"/>
                  </a:cubicBezTo>
                  <a:cubicBezTo>
                    <a:pt x="2272" y="2354230"/>
                    <a:pt x="0" y="2348743"/>
                    <a:pt x="0" y="2343023"/>
                  </a:cubicBezTo>
                  <a:lnTo>
                    <a:pt x="0" y="21569"/>
                  </a:lnTo>
                  <a:cubicBezTo>
                    <a:pt x="0" y="15849"/>
                    <a:pt x="2272" y="10363"/>
                    <a:pt x="6318" y="6318"/>
                  </a:cubicBezTo>
                  <a:cubicBezTo>
                    <a:pt x="10363" y="2272"/>
                    <a:pt x="15849" y="0"/>
                    <a:pt x="21569" y="0"/>
                  </a:cubicBezTo>
                  <a:close/>
                </a:path>
              </a:pathLst>
            </a:custGeom>
            <a:solidFill>
              <a:srgbClr val="F3F6FA"/>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8" name="Google Shape;1298;p45"/>
          <p:cNvSpPr txBox="1"/>
          <p:nvPr/>
        </p:nvSpPr>
        <p:spPr>
          <a:xfrm>
            <a:off x="1851066" y="3119254"/>
            <a:ext cx="14956819" cy="2743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free templates for all your presentation needs</a:t>
            </a:r>
            <a:endParaRPr/>
          </a:p>
        </p:txBody>
      </p:sp>
      <p:grpSp>
        <p:nvGrpSpPr>
          <p:cNvPr id="1299" name="Google Shape;1299;p45"/>
          <p:cNvGrpSpPr/>
          <p:nvPr/>
        </p:nvGrpSpPr>
        <p:grpSpPr>
          <a:xfrm>
            <a:off x="627004" y="7040397"/>
            <a:ext cx="4174972" cy="2883758"/>
            <a:chOff x="0" y="-38100"/>
            <a:chExt cx="2110519" cy="1457789"/>
          </a:xfrm>
        </p:grpSpPr>
        <p:sp>
          <p:nvSpPr>
            <p:cNvPr id="1300" name="Google Shape;1300;p45"/>
            <p:cNvSpPr/>
            <p:nvPr/>
          </p:nvSpPr>
          <p:spPr>
            <a:xfrm>
              <a:off x="0" y="0"/>
              <a:ext cx="2110519" cy="1419689"/>
            </a:xfrm>
            <a:custGeom>
              <a:avLst/>
              <a:gdLst/>
              <a:ahLst/>
              <a:cxnLst/>
              <a:rect l="l" t="t" r="r" b="b"/>
              <a:pathLst>
                <a:path w="2110519" h="1419689" extrusionOk="0">
                  <a:moveTo>
                    <a:pt x="89009" y="0"/>
                  </a:moveTo>
                  <a:lnTo>
                    <a:pt x="2021510" y="0"/>
                  </a:lnTo>
                  <a:cubicBezTo>
                    <a:pt x="2045116" y="0"/>
                    <a:pt x="2067756" y="9378"/>
                    <a:pt x="2084449" y="26070"/>
                  </a:cubicBezTo>
                  <a:cubicBezTo>
                    <a:pt x="2101141" y="42763"/>
                    <a:pt x="2110519" y="65403"/>
                    <a:pt x="2110519" y="89009"/>
                  </a:cubicBezTo>
                  <a:lnTo>
                    <a:pt x="2110519" y="1330679"/>
                  </a:lnTo>
                  <a:cubicBezTo>
                    <a:pt x="2110519" y="1379838"/>
                    <a:pt x="2070668" y="1419689"/>
                    <a:pt x="2021510" y="1419689"/>
                  </a:cubicBezTo>
                  <a:lnTo>
                    <a:pt x="89009" y="1419689"/>
                  </a:lnTo>
                  <a:cubicBezTo>
                    <a:pt x="65403" y="1419689"/>
                    <a:pt x="42763" y="1410311"/>
                    <a:pt x="26070" y="1393618"/>
                  </a:cubicBezTo>
                  <a:cubicBezTo>
                    <a:pt x="9378" y="1376926"/>
                    <a:pt x="0" y="1354286"/>
                    <a:pt x="0" y="1330679"/>
                  </a:cubicBezTo>
                  <a:lnTo>
                    <a:pt x="0" y="89009"/>
                  </a:lnTo>
                  <a:cubicBezTo>
                    <a:pt x="0" y="65403"/>
                    <a:pt x="9378" y="42763"/>
                    <a:pt x="26070" y="26070"/>
                  </a:cubicBezTo>
                  <a:cubicBezTo>
                    <a:pt x="42763" y="9378"/>
                    <a:pt x="65403" y="0"/>
                    <a:pt x="89009" y="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02" name="Google Shape;1302;p45"/>
          <p:cNvSpPr txBox="1"/>
          <p:nvPr/>
        </p:nvSpPr>
        <p:spPr>
          <a:xfrm>
            <a:off x="794969" y="7834047"/>
            <a:ext cx="3839042" cy="13623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For PowerPoint, Google Slides, and Canva</a:t>
            </a:r>
            <a:endParaRPr/>
          </a:p>
        </p:txBody>
      </p:sp>
      <p:grpSp>
        <p:nvGrpSpPr>
          <p:cNvPr id="1303" name="Google Shape;1303;p45"/>
          <p:cNvGrpSpPr/>
          <p:nvPr/>
        </p:nvGrpSpPr>
        <p:grpSpPr>
          <a:xfrm>
            <a:off x="4978240" y="7040397"/>
            <a:ext cx="4174972" cy="2883758"/>
            <a:chOff x="0" y="-38100"/>
            <a:chExt cx="2110519" cy="1457789"/>
          </a:xfrm>
        </p:grpSpPr>
        <p:sp>
          <p:nvSpPr>
            <p:cNvPr id="1304" name="Google Shape;1304;p45"/>
            <p:cNvSpPr/>
            <p:nvPr/>
          </p:nvSpPr>
          <p:spPr>
            <a:xfrm>
              <a:off x="0" y="0"/>
              <a:ext cx="2110519" cy="1419689"/>
            </a:xfrm>
            <a:custGeom>
              <a:avLst/>
              <a:gdLst/>
              <a:ahLst/>
              <a:cxnLst/>
              <a:rect l="l" t="t" r="r" b="b"/>
              <a:pathLst>
                <a:path w="2110519" h="1419689" extrusionOk="0">
                  <a:moveTo>
                    <a:pt x="89009" y="0"/>
                  </a:moveTo>
                  <a:lnTo>
                    <a:pt x="2021510" y="0"/>
                  </a:lnTo>
                  <a:cubicBezTo>
                    <a:pt x="2045116" y="0"/>
                    <a:pt x="2067756" y="9378"/>
                    <a:pt x="2084449" y="26070"/>
                  </a:cubicBezTo>
                  <a:cubicBezTo>
                    <a:pt x="2101141" y="42763"/>
                    <a:pt x="2110519" y="65403"/>
                    <a:pt x="2110519" y="89009"/>
                  </a:cubicBezTo>
                  <a:lnTo>
                    <a:pt x="2110519" y="1330679"/>
                  </a:lnTo>
                  <a:cubicBezTo>
                    <a:pt x="2110519" y="1379838"/>
                    <a:pt x="2070668" y="1419689"/>
                    <a:pt x="2021510" y="1419689"/>
                  </a:cubicBezTo>
                  <a:lnTo>
                    <a:pt x="89009" y="1419689"/>
                  </a:lnTo>
                  <a:cubicBezTo>
                    <a:pt x="65403" y="1419689"/>
                    <a:pt x="42763" y="1410311"/>
                    <a:pt x="26070" y="1393618"/>
                  </a:cubicBezTo>
                  <a:cubicBezTo>
                    <a:pt x="9378" y="1376926"/>
                    <a:pt x="0" y="1354286"/>
                    <a:pt x="0" y="1330679"/>
                  </a:cubicBezTo>
                  <a:lnTo>
                    <a:pt x="0" y="89009"/>
                  </a:lnTo>
                  <a:cubicBezTo>
                    <a:pt x="0" y="65403"/>
                    <a:pt x="9378" y="42763"/>
                    <a:pt x="26070" y="26070"/>
                  </a:cubicBezTo>
                  <a:cubicBezTo>
                    <a:pt x="42763" y="9378"/>
                    <a:pt x="65403" y="0"/>
                    <a:pt x="89009" y="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6" name="Google Shape;1306;p45"/>
          <p:cNvGrpSpPr/>
          <p:nvPr/>
        </p:nvGrpSpPr>
        <p:grpSpPr>
          <a:xfrm>
            <a:off x="9329475" y="7040397"/>
            <a:ext cx="4174972" cy="2883758"/>
            <a:chOff x="0" y="-38100"/>
            <a:chExt cx="2110519" cy="1457789"/>
          </a:xfrm>
        </p:grpSpPr>
        <p:sp>
          <p:nvSpPr>
            <p:cNvPr id="1307" name="Google Shape;1307;p45"/>
            <p:cNvSpPr/>
            <p:nvPr/>
          </p:nvSpPr>
          <p:spPr>
            <a:xfrm>
              <a:off x="0" y="0"/>
              <a:ext cx="2110519" cy="1419689"/>
            </a:xfrm>
            <a:custGeom>
              <a:avLst/>
              <a:gdLst/>
              <a:ahLst/>
              <a:cxnLst/>
              <a:rect l="l" t="t" r="r" b="b"/>
              <a:pathLst>
                <a:path w="2110519" h="1419689" extrusionOk="0">
                  <a:moveTo>
                    <a:pt x="89009" y="0"/>
                  </a:moveTo>
                  <a:lnTo>
                    <a:pt x="2021510" y="0"/>
                  </a:lnTo>
                  <a:cubicBezTo>
                    <a:pt x="2045116" y="0"/>
                    <a:pt x="2067756" y="9378"/>
                    <a:pt x="2084449" y="26070"/>
                  </a:cubicBezTo>
                  <a:cubicBezTo>
                    <a:pt x="2101141" y="42763"/>
                    <a:pt x="2110519" y="65403"/>
                    <a:pt x="2110519" y="89009"/>
                  </a:cubicBezTo>
                  <a:lnTo>
                    <a:pt x="2110519" y="1330679"/>
                  </a:lnTo>
                  <a:cubicBezTo>
                    <a:pt x="2110519" y="1379838"/>
                    <a:pt x="2070668" y="1419689"/>
                    <a:pt x="2021510" y="1419689"/>
                  </a:cubicBezTo>
                  <a:lnTo>
                    <a:pt x="89009" y="1419689"/>
                  </a:lnTo>
                  <a:cubicBezTo>
                    <a:pt x="65403" y="1419689"/>
                    <a:pt x="42763" y="1410311"/>
                    <a:pt x="26070" y="1393618"/>
                  </a:cubicBezTo>
                  <a:cubicBezTo>
                    <a:pt x="9378" y="1376926"/>
                    <a:pt x="0" y="1354286"/>
                    <a:pt x="0" y="1330679"/>
                  </a:cubicBezTo>
                  <a:lnTo>
                    <a:pt x="0" y="89009"/>
                  </a:lnTo>
                  <a:cubicBezTo>
                    <a:pt x="0" y="65403"/>
                    <a:pt x="9378" y="42763"/>
                    <a:pt x="26070" y="26070"/>
                  </a:cubicBezTo>
                  <a:cubicBezTo>
                    <a:pt x="42763" y="9378"/>
                    <a:pt x="65403" y="0"/>
                    <a:pt x="89009" y="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09" name="Google Shape;1309;p45"/>
          <p:cNvGrpSpPr/>
          <p:nvPr/>
        </p:nvGrpSpPr>
        <p:grpSpPr>
          <a:xfrm>
            <a:off x="13680711" y="7040397"/>
            <a:ext cx="4174972" cy="2883758"/>
            <a:chOff x="0" y="-38100"/>
            <a:chExt cx="2110519" cy="1457789"/>
          </a:xfrm>
        </p:grpSpPr>
        <p:sp>
          <p:nvSpPr>
            <p:cNvPr id="1310" name="Google Shape;1310;p45"/>
            <p:cNvSpPr/>
            <p:nvPr/>
          </p:nvSpPr>
          <p:spPr>
            <a:xfrm>
              <a:off x="0" y="0"/>
              <a:ext cx="2110519" cy="1419689"/>
            </a:xfrm>
            <a:custGeom>
              <a:avLst/>
              <a:gdLst/>
              <a:ahLst/>
              <a:cxnLst/>
              <a:rect l="l" t="t" r="r" b="b"/>
              <a:pathLst>
                <a:path w="2110519" h="1419689" extrusionOk="0">
                  <a:moveTo>
                    <a:pt x="89009" y="0"/>
                  </a:moveTo>
                  <a:lnTo>
                    <a:pt x="2021510" y="0"/>
                  </a:lnTo>
                  <a:cubicBezTo>
                    <a:pt x="2045116" y="0"/>
                    <a:pt x="2067756" y="9378"/>
                    <a:pt x="2084449" y="26070"/>
                  </a:cubicBezTo>
                  <a:cubicBezTo>
                    <a:pt x="2101141" y="42763"/>
                    <a:pt x="2110519" y="65403"/>
                    <a:pt x="2110519" y="89009"/>
                  </a:cubicBezTo>
                  <a:lnTo>
                    <a:pt x="2110519" y="1330679"/>
                  </a:lnTo>
                  <a:cubicBezTo>
                    <a:pt x="2110519" y="1379838"/>
                    <a:pt x="2070668" y="1419689"/>
                    <a:pt x="2021510" y="1419689"/>
                  </a:cubicBezTo>
                  <a:lnTo>
                    <a:pt x="89009" y="1419689"/>
                  </a:lnTo>
                  <a:cubicBezTo>
                    <a:pt x="65403" y="1419689"/>
                    <a:pt x="42763" y="1410311"/>
                    <a:pt x="26070" y="1393618"/>
                  </a:cubicBezTo>
                  <a:cubicBezTo>
                    <a:pt x="9378" y="1376926"/>
                    <a:pt x="0" y="1354286"/>
                    <a:pt x="0" y="1330679"/>
                  </a:cubicBezTo>
                  <a:lnTo>
                    <a:pt x="0" y="89009"/>
                  </a:lnTo>
                  <a:cubicBezTo>
                    <a:pt x="0" y="65403"/>
                    <a:pt x="9378" y="42763"/>
                    <a:pt x="26070" y="26070"/>
                  </a:cubicBezTo>
                  <a:cubicBezTo>
                    <a:pt x="42763" y="9378"/>
                    <a:pt x="65403" y="0"/>
                    <a:pt x="89009" y="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2" name="Google Shape;1312;p45"/>
          <p:cNvSpPr txBox="1"/>
          <p:nvPr/>
        </p:nvSpPr>
        <p:spPr>
          <a:xfrm>
            <a:off x="5147533" y="7834047"/>
            <a:ext cx="3839042" cy="13623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100% free for </a:t>
            </a:r>
            <a:endParaRPr/>
          </a:p>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personal or commercial use</a:t>
            </a:r>
            <a:endParaRPr/>
          </a:p>
        </p:txBody>
      </p:sp>
      <p:sp>
        <p:nvSpPr>
          <p:cNvPr id="1313" name="Google Shape;1313;p45"/>
          <p:cNvSpPr txBox="1"/>
          <p:nvPr/>
        </p:nvSpPr>
        <p:spPr>
          <a:xfrm>
            <a:off x="9496112" y="7834047"/>
            <a:ext cx="3839042" cy="13623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Ready to use, professional, and customizable</a:t>
            </a:r>
            <a:endParaRPr/>
          </a:p>
        </p:txBody>
      </p:sp>
      <p:sp>
        <p:nvSpPr>
          <p:cNvPr id="1314" name="Google Shape;1314;p45"/>
          <p:cNvSpPr txBox="1"/>
          <p:nvPr/>
        </p:nvSpPr>
        <p:spPr>
          <a:xfrm>
            <a:off x="13848676" y="7834047"/>
            <a:ext cx="3839042" cy="136230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970" b="0" i="0" u="none" strike="noStrike" cap="none">
                <a:solidFill>
                  <a:srgbClr val="0B1320"/>
                </a:solidFill>
                <a:latin typeface="Roboto"/>
                <a:ea typeface="Roboto"/>
                <a:cs typeface="Roboto"/>
                <a:sym typeface="Roboto"/>
              </a:rPr>
              <a:t>Blow your audience away with attractive visuals</a:t>
            </a:r>
            <a:endParaRPr/>
          </a:p>
        </p:txBody>
      </p:sp>
      <p:pic>
        <p:nvPicPr>
          <p:cNvPr id="1315" name="Google Shape;1315;p45"/>
          <p:cNvPicPr preferRelativeResize="0"/>
          <p:nvPr/>
        </p:nvPicPr>
        <p:blipFill rotWithShape="1">
          <a:blip r:embed="rId3">
            <a:alphaModFix/>
          </a:blip>
          <a:srcRect/>
          <a:stretch/>
        </p:blipFill>
        <p:spPr>
          <a:xfrm>
            <a:off x="6684014" y="1401823"/>
            <a:ext cx="5290923" cy="1255822"/>
          </a:xfrm>
          <a:prstGeom prst="rect">
            <a:avLst/>
          </a:prstGeom>
          <a:noFill/>
          <a:ln>
            <a:noFill/>
          </a:ln>
        </p:spPr>
      </p:pic>
      <p:grpSp>
        <p:nvGrpSpPr>
          <p:cNvPr id="1316" name="Google Shape;1316;p45"/>
          <p:cNvGrpSpPr/>
          <p:nvPr/>
        </p:nvGrpSpPr>
        <p:grpSpPr>
          <a:xfrm>
            <a:off x="1203728" y="557535"/>
            <a:ext cx="406823" cy="408647"/>
            <a:chOff x="1813" y="0"/>
            <a:chExt cx="809173" cy="812800"/>
          </a:xfrm>
        </p:grpSpPr>
        <p:sp>
          <p:nvSpPr>
            <p:cNvPr id="1317" name="Google Shape;1317;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19" name="Google Shape;1319;p45"/>
          <p:cNvGrpSpPr/>
          <p:nvPr/>
        </p:nvGrpSpPr>
        <p:grpSpPr>
          <a:xfrm>
            <a:off x="1767402" y="557535"/>
            <a:ext cx="406823" cy="408647"/>
            <a:chOff x="1813" y="0"/>
            <a:chExt cx="809173" cy="812800"/>
          </a:xfrm>
        </p:grpSpPr>
        <p:sp>
          <p:nvSpPr>
            <p:cNvPr id="1320" name="Google Shape;1320;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2" name="Google Shape;1322;p45"/>
          <p:cNvGrpSpPr/>
          <p:nvPr/>
        </p:nvGrpSpPr>
        <p:grpSpPr>
          <a:xfrm>
            <a:off x="2328450" y="557535"/>
            <a:ext cx="406823" cy="408647"/>
            <a:chOff x="1813" y="0"/>
            <a:chExt cx="809173" cy="812800"/>
          </a:xfrm>
        </p:grpSpPr>
        <p:sp>
          <p:nvSpPr>
            <p:cNvPr id="1323" name="Google Shape;1323;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5" name="Google Shape;1325;p45"/>
          <p:cNvGrpSpPr/>
          <p:nvPr/>
        </p:nvGrpSpPr>
        <p:grpSpPr>
          <a:xfrm>
            <a:off x="16155261" y="6493071"/>
            <a:ext cx="406823" cy="408647"/>
            <a:chOff x="1813" y="0"/>
            <a:chExt cx="809173" cy="812800"/>
          </a:xfrm>
        </p:grpSpPr>
        <p:sp>
          <p:nvSpPr>
            <p:cNvPr id="1326" name="Google Shape;1326;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28" name="Google Shape;1328;p45"/>
          <p:cNvGrpSpPr/>
          <p:nvPr/>
        </p:nvGrpSpPr>
        <p:grpSpPr>
          <a:xfrm>
            <a:off x="16718935" y="6493071"/>
            <a:ext cx="406823" cy="408647"/>
            <a:chOff x="1813" y="0"/>
            <a:chExt cx="809173" cy="812800"/>
          </a:xfrm>
        </p:grpSpPr>
        <p:sp>
          <p:nvSpPr>
            <p:cNvPr id="1329" name="Google Shape;1329;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1" name="Google Shape;1331;p45"/>
          <p:cNvGrpSpPr/>
          <p:nvPr/>
        </p:nvGrpSpPr>
        <p:grpSpPr>
          <a:xfrm>
            <a:off x="17279983" y="6493071"/>
            <a:ext cx="406823" cy="408647"/>
            <a:chOff x="1813" y="0"/>
            <a:chExt cx="809173" cy="812800"/>
          </a:xfrm>
        </p:grpSpPr>
        <p:sp>
          <p:nvSpPr>
            <p:cNvPr id="1332" name="Google Shape;1332;p4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8"/>
                                        </p:tgtEl>
                                        <p:attrNameLst>
                                          <p:attrName>style.visibility</p:attrName>
                                        </p:attrNameLst>
                                      </p:cBhvr>
                                      <p:to>
                                        <p:strVal val="visible"/>
                                      </p:to>
                                    </p:set>
                                    <p:animEffect transition="in" filter="fade">
                                      <p:cBhvr>
                                        <p:cTn id="7" dur="500"/>
                                        <p:tgtEl>
                                          <p:spTgt spid="12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02"/>
                                        </p:tgtEl>
                                        <p:attrNameLst>
                                          <p:attrName>style.visibility</p:attrName>
                                        </p:attrNameLst>
                                      </p:cBhvr>
                                      <p:to>
                                        <p:strVal val="visible"/>
                                      </p:to>
                                    </p:set>
                                    <p:animEffect transition="in" filter="fade">
                                      <p:cBhvr>
                                        <p:cTn id="11" dur="500"/>
                                        <p:tgtEl>
                                          <p:spTgt spid="130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99"/>
                                        </p:tgtEl>
                                        <p:attrNameLst>
                                          <p:attrName>style.visibility</p:attrName>
                                        </p:attrNameLst>
                                      </p:cBhvr>
                                      <p:to>
                                        <p:strVal val="visible"/>
                                      </p:to>
                                    </p:set>
                                    <p:animEffect transition="in" filter="fade">
                                      <p:cBhvr>
                                        <p:cTn id="15" dur="500"/>
                                        <p:tgtEl>
                                          <p:spTgt spid="129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12"/>
                                        </p:tgtEl>
                                        <p:attrNameLst>
                                          <p:attrName>style.visibility</p:attrName>
                                        </p:attrNameLst>
                                      </p:cBhvr>
                                      <p:to>
                                        <p:strVal val="visible"/>
                                      </p:to>
                                    </p:set>
                                    <p:animEffect transition="in" filter="fade">
                                      <p:cBhvr>
                                        <p:cTn id="19" dur="500"/>
                                        <p:tgtEl>
                                          <p:spTgt spid="13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03"/>
                                        </p:tgtEl>
                                        <p:attrNameLst>
                                          <p:attrName>style.visibility</p:attrName>
                                        </p:attrNameLst>
                                      </p:cBhvr>
                                      <p:to>
                                        <p:strVal val="visible"/>
                                      </p:to>
                                    </p:set>
                                    <p:animEffect transition="in" filter="fade">
                                      <p:cBhvr>
                                        <p:cTn id="23" dur="500"/>
                                        <p:tgtEl>
                                          <p:spTgt spid="130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13"/>
                                        </p:tgtEl>
                                        <p:attrNameLst>
                                          <p:attrName>style.visibility</p:attrName>
                                        </p:attrNameLst>
                                      </p:cBhvr>
                                      <p:to>
                                        <p:strVal val="visible"/>
                                      </p:to>
                                    </p:set>
                                    <p:animEffect transition="in" filter="fade">
                                      <p:cBhvr>
                                        <p:cTn id="27" dur="500"/>
                                        <p:tgtEl>
                                          <p:spTgt spid="131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06"/>
                                        </p:tgtEl>
                                        <p:attrNameLst>
                                          <p:attrName>style.visibility</p:attrName>
                                        </p:attrNameLst>
                                      </p:cBhvr>
                                      <p:to>
                                        <p:strVal val="visible"/>
                                      </p:to>
                                    </p:set>
                                    <p:animEffect transition="in" filter="fade">
                                      <p:cBhvr>
                                        <p:cTn id="31" dur="500"/>
                                        <p:tgtEl>
                                          <p:spTgt spid="130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14"/>
                                        </p:tgtEl>
                                        <p:attrNameLst>
                                          <p:attrName>style.visibility</p:attrName>
                                        </p:attrNameLst>
                                      </p:cBhvr>
                                      <p:to>
                                        <p:strVal val="visible"/>
                                      </p:to>
                                    </p:set>
                                    <p:animEffect transition="in" filter="fade">
                                      <p:cBhvr>
                                        <p:cTn id="36" dur="500"/>
                                        <p:tgtEl>
                                          <p:spTgt spid="1314"/>
                                        </p:tgtEl>
                                      </p:cBhvr>
                                    </p:animEffect>
                                  </p:childTnLst>
                                </p:cTn>
                              </p:par>
                              <p:par>
                                <p:cTn id="37" presetID="10" presetClass="entr" presetSubtype="0" fill="hold" nodeType="withEffect">
                                  <p:stCondLst>
                                    <p:cond delay="0"/>
                                  </p:stCondLst>
                                  <p:childTnLst>
                                    <p:set>
                                      <p:cBhvr>
                                        <p:cTn id="38" dur="1" fill="hold">
                                          <p:stCondLst>
                                            <p:cond delay="0"/>
                                          </p:stCondLst>
                                        </p:cTn>
                                        <p:tgtEl>
                                          <p:spTgt spid="1309"/>
                                        </p:tgtEl>
                                        <p:attrNameLst>
                                          <p:attrName>style.visibility</p:attrName>
                                        </p:attrNameLst>
                                      </p:cBhvr>
                                      <p:to>
                                        <p:strVal val="visible"/>
                                      </p:to>
                                    </p:set>
                                    <p:animEffect transition="in" filter="fade">
                                      <p:cBhvr>
                                        <p:cTn id="39" dur="500"/>
                                        <p:tgtEl>
                                          <p:spTgt spid="1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285"/>
        <p:cNvGrpSpPr/>
        <p:nvPr/>
      </p:nvGrpSpPr>
      <p:grpSpPr>
        <a:xfrm>
          <a:off x="0" y="0"/>
          <a:ext cx="0" cy="0"/>
          <a:chOff x="0" y="0"/>
          <a:chExt cx="0" cy="0"/>
        </a:xfrm>
      </p:grpSpPr>
      <p:pic>
        <p:nvPicPr>
          <p:cNvPr id="286" name="Google Shape;286;p19"/>
          <p:cNvPicPr preferRelativeResize="0"/>
          <p:nvPr/>
        </p:nvPicPr>
        <p:blipFill rotWithShape="1">
          <a:blip r:embed="rId3">
            <a:alphaModFix/>
          </a:blip>
          <a:srcRect/>
          <a:stretch/>
        </p:blipFill>
        <p:spPr>
          <a:xfrm>
            <a:off x="9592235" y="878519"/>
            <a:ext cx="9039881" cy="12202313"/>
          </a:xfrm>
          <a:prstGeom prst="rect">
            <a:avLst/>
          </a:prstGeom>
          <a:noFill/>
          <a:ln>
            <a:noFill/>
          </a:ln>
        </p:spPr>
      </p:pic>
      <p:grpSp>
        <p:nvGrpSpPr>
          <p:cNvPr id="287" name="Google Shape;287;p19"/>
          <p:cNvGrpSpPr/>
          <p:nvPr/>
        </p:nvGrpSpPr>
        <p:grpSpPr>
          <a:xfrm>
            <a:off x="1337194" y="1803725"/>
            <a:ext cx="9207541" cy="3493565"/>
            <a:chOff x="0" y="0"/>
            <a:chExt cx="12276721" cy="4658087"/>
          </a:xfrm>
        </p:grpSpPr>
        <p:sp>
          <p:nvSpPr>
            <p:cNvPr id="288" name="Google Shape;288;p19"/>
            <p:cNvSpPr txBox="1"/>
            <p:nvPr/>
          </p:nvSpPr>
          <p:spPr>
            <a:xfrm>
              <a:off x="0" y="0"/>
              <a:ext cx="12276721" cy="1828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about me</a:t>
              </a:r>
              <a:endParaRPr/>
            </a:p>
          </p:txBody>
        </p:sp>
        <p:sp>
          <p:nvSpPr>
            <p:cNvPr id="289" name="Google Shape;289;p19"/>
            <p:cNvSpPr txBox="1"/>
            <p:nvPr/>
          </p:nvSpPr>
          <p:spPr>
            <a:xfrm>
              <a:off x="0" y="2383729"/>
              <a:ext cx="12276721" cy="227435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dirty="0">
                  <a:solidFill>
                    <a:srgbClr val="0B1320"/>
                  </a:solidFill>
                  <a:latin typeface="Roboto"/>
                  <a:ea typeface="Roboto"/>
                  <a:cs typeface="Roboto"/>
                  <a:sym typeface="Roboto"/>
                </a:rPr>
                <a:t>I'm Rain. </a:t>
              </a:r>
              <a:endParaRPr dirty="0"/>
            </a:p>
            <a:p>
              <a:pPr marL="0" marR="0" lvl="0" indent="0" algn="l" rtl="0">
                <a:lnSpc>
                  <a:spcPct val="130000"/>
                </a:lnSpc>
                <a:spcBef>
                  <a:spcPts val="0"/>
                </a:spcBef>
                <a:spcAft>
                  <a:spcPts val="0"/>
                </a:spcAft>
                <a:buNone/>
              </a:pPr>
              <a:r>
                <a:rPr lang="en-US" sz="3500" b="0" i="0" u="none" strike="noStrike" cap="none" dirty="0">
                  <a:solidFill>
                    <a:srgbClr val="0B1320"/>
                  </a:solidFill>
                  <a:latin typeface="Roboto"/>
                  <a:ea typeface="Roboto"/>
                  <a:cs typeface="Roboto"/>
                  <a:sym typeface="Roboto"/>
                </a:rPr>
                <a:t>Welcome to my education presentation.</a:t>
              </a:r>
              <a:endParaRPr dirty="0"/>
            </a:p>
            <a:p>
              <a:pPr marL="0" marR="0" lvl="0" indent="0" algn="l" rtl="0">
                <a:lnSpc>
                  <a:spcPct val="130000"/>
                </a:lnSpc>
                <a:spcBef>
                  <a:spcPts val="0"/>
                </a:spcBef>
                <a:spcAft>
                  <a:spcPts val="0"/>
                </a:spcAft>
                <a:buNone/>
              </a:pPr>
              <a:r>
                <a:rPr lang="en-US" sz="3500" b="0" i="0" u="none" strike="noStrike" cap="none" dirty="0">
                  <a:solidFill>
                    <a:srgbClr val="0B1320"/>
                  </a:solidFill>
                  <a:latin typeface="Roboto"/>
                  <a:ea typeface="Roboto"/>
                  <a:cs typeface="Roboto"/>
                  <a:sym typeface="Roboto"/>
                </a:rPr>
                <a:t>Follow me at @</a:t>
              </a:r>
              <a:r>
                <a:rPr lang="en-US" sz="3500" b="0" i="0" u="none" strike="noStrike" cap="none" dirty="0" err="1">
                  <a:solidFill>
                    <a:srgbClr val="0B1320"/>
                  </a:solidFill>
                  <a:latin typeface="Roboto"/>
                  <a:ea typeface="Roboto"/>
                  <a:cs typeface="Roboto"/>
                  <a:sym typeface="Roboto"/>
                </a:rPr>
                <a:t>reallygreatsite</a:t>
              </a:r>
              <a:r>
                <a:rPr lang="en-US" sz="3500" b="0" i="0" u="none" strike="noStrike" cap="none" dirty="0">
                  <a:solidFill>
                    <a:srgbClr val="0B1320"/>
                  </a:solidFill>
                  <a:latin typeface="Roboto"/>
                  <a:ea typeface="Roboto"/>
                  <a:cs typeface="Roboto"/>
                  <a:sym typeface="Roboto"/>
                </a:rPr>
                <a:t> to learn more. </a:t>
              </a:r>
              <a:endParaRPr dirty="0"/>
            </a:p>
          </p:txBody>
        </p:sp>
      </p:grpSp>
      <p:grpSp>
        <p:nvGrpSpPr>
          <p:cNvPr id="290" name="Google Shape;290;p19"/>
          <p:cNvGrpSpPr/>
          <p:nvPr/>
        </p:nvGrpSpPr>
        <p:grpSpPr>
          <a:xfrm>
            <a:off x="-3233490" y="5979520"/>
            <a:ext cx="6999655" cy="8614961"/>
            <a:chOff x="0" y="0"/>
            <a:chExt cx="9332874" cy="11486614"/>
          </a:xfrm>
        </p:grpSpPr>
        <p:grpSp>
          <p:nvGrpSpPr>
            <p:cNvPr id="291" name="Google Shape;291;p19"/>
            <p:cNvGrpSpPr/>
            <p:nvPr/>
          </p:nvGrpSpPr>
          <p:grpSpPr>
            <a:xfrm>
              <a:off x="0" y="0"/>
              <a:ext cx="9332874" cy="11486614"/>
              <a:chOff x="0" y="0"/>
              <a:chExt cx="660400" cy="812800"/>
            </a:xfrm>
          </p:grpSpPr>
          <p:sp>
            <p:nvSpPr>
              <p:cNvPr id="292" name="Google Shape;29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19"/>
            <p:cNvGrpSpPr/>
            <p:nvPr/>
          </p:nvGrpSpPr>
          <p:grpSpPr>
            <a:xfrm>
              <a:off x="545238" y="671062"/>
              <a:ext cx="8242398" cy="10144490"/>
              <a:chOff x="0" y="0"/>
              <a:chExt cx="660400" cy="812800"/>
            </a:xfrm>
          </p:grpSpPr>
          <p:sp>
            <p:nvSpPr>
              <p:cNvPr id="295" name="Google Shape;29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19"/>
            <p:cNvGrpSpPr/>
            <p:nvPr/>
          </p:nvGrpSpPr>
          <p:grpSpPr>
            <a:xfrm>
              <a:off x="1083502" y="1333541"/>
              <a:ext cx="7165870" cy="8819533"/>
              <a:chOff x="0" y="0"/>
              <a:chExt cx="660400" cy="812800"/>
            </a:xfrm>
          </p:grpSpPr>
          <p:sp>
            <p:nvSpPr>
              <p:cNvPr id="298" name="Google Shape;29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00" name="Google Shape;300;p19"/>
          <p:cNvGrpSpPr/>
          <p:nvPr/>
        </p:nvGrpSpPr>
        <p:grpSpPr>
          <a:xfrm>
            <a:off x="16209246" y="7963899"/>
            <a:ext cx="4157508" cy="5116933"/>
            <a:chOff x="0" y="0"/>
            <a:chExt cx="5543344" cy="6822577"/>
          </a:xfrm>
        </p:grpSpPr>
        <p:grpSp>
          <p:nvGrpSpPr>
            <p:cNvPr id="301" name="Google Shape;301;p19"/>
            <p:cNvGrpSpPr/>
            <p:nvPr/>
          </p:nvGrpSpPr>
          <p:grpSpPr>
            <a:xfrm>
              <a:off x="0" y="0"/>
              <a:ext cx="5543344" cy="6822577"/>
              <a:chOff x="0" y="0"/>
              <a:chExt cx="660400" cy="812800"/>
            </a:xfrm>
          </p:grpSpPr>
          <p:sp>
            <p:nvSpPr>
              <p:cNvPr id="302" name="Google Shape;30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19"/>
            <p:cNvGrpSpPr/>
            <p:nvPr/>
          </p:nvGrpSpPr>
          <p:grpSpPr>
            <a:xfrm>
              <a:off x="323849" y="398583"/>
              <a:ext cx="4895646" cy="6025410"/>
              <a:chOff x="0" y="0"/>
              <a:chExt cx="660400" cy="812800"/>
            </a:xfrm>
          </p:grpSpPr>
          <p:sp>
            <p:nvSpPr>
              <p:cNvPr id="305" name="Google Shape;30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19"/>
            <p:cNvGrpSpPr/>
            <p:nvPr/>
          </p:nvGrpSpPr>
          <p:grpSpPr>
            <a:xfrm>
              <a:off x="643556" y="792068"/>
              <a:ext cx="4256232" cy="5238440"/>
              <a:chOff x="0" y="0"/>
              <a:chExt cx="660400" cy="812800"/>
            </a:xfrm>
          </p:grpSpPr>
          <p:sp>
            <p:nvSpPr>
              <p:cNvPr id="308" name="Google Shape;30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10" name="Google Shape;310;p19"/>
          <p:cNvGrpSpPr/>
          <p:nvPr/>
        </p:nvGrpSpPr>
        <p:grpSpPr>
          <a:xfrm>
            <a:off x="8392711" y="-3152910"/>
            <a:ext cx="4304048" cy="5297290"/>
            <a:chOff x="0" y="0"/>
            <a:chExt cx="5738731" cy="7063053"/>
          </a:xfrm>
        </p:grpSpPr>
        <p:grpSp>
          <p:nvGrpSpPr>
            <p:cNvPr id="311" name="Google Shape;311;p19"/>
            <p:cNvGrpSpPr/>
            <p:nvPr/>
          </p:nvGrpSpPr>
          <p:grpSpPr>
            <a:xfrm rot="10800000">
              <a:off x="0" y="0"/>
              <a:ext cx="5738731" cy="7063053"/>
              <a:chOff x="0" y="0"/>
              <a:chExt cx="660400" cy="812800"/>
            </a:xfrm>
          </p:grpSpPr>
          <p:sp>
            <p:nvSpPr>
              <p:cNvPr id="312" name="Google Shape;312;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19"/>
            <p:cNvGrpSpPr/>
            <p:nvPr/>
          </p:nvGrpSpPr>
          <p:grpSpPr>
            <a:xfrm rot="10800000">
              <a:off x="335264" y="412632"/>
              <a:ext cx="5068203" cy="6237789"/>
              <a:chOff x="0" y="0"/>
              <a:chExt cx="660400" cy="812800"/>
            </a:xfrm>
          </p:grpSpPr>
          <p:sp>
            <p:nvSpPr>
              <p:cNvPr id="315" name="Google Shape;315;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19"/>
            <p:cNvGrpSpPr/>
            <p:nvPr/>
          </p:nvGrpSpPr>
          <p:grpSpPr>
            <a:xfrm rot="10800000">
              <a:off x="666239" y="819987"/>
              <a:ext cx="4406253" cy="5423080"/>
              <a:chOff x="0" y="0"/>
              <a:chExt cx="660400" cy="812800"/>
            </a:xfrm>
          </p:grpSpPr>
          <p:sp>
            <p:nvSpPr>
              <p:cNvPr id="318" name="Google Shape;318;p19"/>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15" name="Google Shape;115;p14"/>
          <p:cNvGrpSpPr/>
          <p:nvPr/>
        </p:nvGrpSpPr>
        <p:grpSpPr>
          <a:xfrm>
            <a:off x="9144000" y="689547"/>
            <a:ext cx="8115300"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8" name="Google Shape;118;p14"/>
          <p:cNvSpPr txBox="1"/>
          <p:nvPr/>
        </p:nvSpPr>
        <p:spPr>
          <a:xfrm>
            <a:off x="9704294" y="2232031"/>
            <a:ext cx="6225357" cy="273748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400" b="0" i="0" u="none" strike="noStrike" cap="none">
                <a:solidFill>
                  <a:srgbClr val="F3F6FA"/>
                </a:solidFill>
                <a:latin typeface="Roboto"/>
                <a:ea typeface="Roboto"/>
                <a:cs typeface="Roboto"/>
                <a:sym typeface="Roboto"/>
              </a:rPr>
              <a:t>Paragraph 1 Present with ease and wow any audience with Canva Presentations. Choose from over a thousand professionally-made templates to fit any objective or topic. Make it your own by customizing it with text and photos. </a:t>
            </a:r>
            <a:endParaRPr/>
          </a:p>
        </p:txBody>
      </p:sp>
      <p:sp>
        <p:nvSpPr>
          <p:cNvPr id="119" name="Google Shape;119;p14"/>
          <p:cNvSpPr txBox="1"/>
          <p:nvPr/>
        </p:nvSpPr>
        <p:spPr>
          <a:xfrm>
            <a:off x="9704294" y="5848284"/>
            <a:ext cx="6225357" cy="198691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100" b="0" i="0" u="none" strike="noStrike" cap="none">
                <a:solidFill>
                  <a:srgbClr val="F3F6FA"/>
                </a:solidFill>
                <a:latin typeface="Roboto"/>
                <a:ea typeface="Roboto"/>
                <a:cs typeface="Roboto"/>
                <a:sym typeface="Roboto"/>
              </a:rPr>
              <a:t>Paragraph 2 Present with ease and wow any audience with Canva Presentations. Choose from over a thousand professionally-made templates to fit any objective or topic. Make it your own by customizing it with text and photos. </a:t>
            </a:r>
            <a:endParaRPr/>
          </a:p>
        </p:txBody>
      </p:sp>
      <p:sp>
        <p:nvSpPr>
          <p:cNvPr id="120" name="Google Shape;120;p14"/>
          <p:cNvSpPr txBox="1"/>
          <p:nvPr/>
        </p:nvSpPr>
        <p:spPr>
          <a:xfrm>
            <a:off x="856388" y="8141848"/>
            <a:ext cx="6910589" cy="440690"/>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0" i="0" u="none" strike="noStrike" cap="none">
                <a:solidFill>
                  <a:srgbClr val="0B1320"/>
                </a:solidFill>
                <a:latin typeface="Playfair Display Black"/>
                <a:ea typeface="Playfair Display Black"/>
                <a:cs typeface="Playfair Display Black"/>
                <a:sym typeface="Playfair Display Black"/>
              </a:rPr>
              <a:t>heading 5 </a:t>
            </a:r>
            <a:endParaRPr/>
          </a:p>
        </p:txBody>
      </p:sp>
      <p:sp>
        <p:nvSpPr>
          <p:cNvPr id="121" name="Google Shape;121;p14"/>
          <p:cNvSpPr txBox="1"/>
          <p:nvPr/>
        </p:nvSpPr>
        <p:spPr>
          <a:xfrm>
            <a:off x="856388" y="3683641"/>
            <a:ext cx="6910589" cy="128587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499" b="0" i="0" u="none" strike="noStrike" cap="none" dirty="0">
                <a:solidFill>
                  <a:srgbClr val="0B1320"/>
                </a:solidFill>
                <a:latin typeface="Playfair Display Black"/>
                <a:ea typeface="Playfair Display Black"/>
                <a:cs typeface="Playfair Display Black"/>
                <a:sym typeface="Playfair Display Black"/>
              </a:rPr>
              <a:t>heading 1</a:t>
            </a:r>
            <a:endParaRPr dirty="0"/>
          </a:p>
        </p:txBody>
      </p:sp>
      <p:sp>
        <p:nvSpPr>
          <p:cNvPr id="122" name="Google Shape;122;p14"/>
          <p:cNvSpPr txBox="1"/>
          <p:nvPr/>
        </p:nvSpPr>
        <p:spPr>
          <a:xfrm>
            <a:off x="856388" y="7349424"/>
            <a:ext cx="6910589" cy="4857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000" b="0" i="0" u="none" strike="noStrike" cap="none">
                <a:solidFill>
                  <a:srgbClr val="0B1320"/>
                </a:solidFill>
                <a:latin typeface="Playfair Display Black"/>
                <a:ea typeface="Playfair Display Black"/>
                <a:cs typeface="Playfair Display Black"/>
                <a:sym typeface="Playfair Display Black"/>
              </a:rPr>
              <a:t>heading 4</a:t>
            </a:r>
            <a:endParaRPr/>
          </a:p>
        </p:txBody>
      </p:sp>
      <p:sp>
        <p:nvSpPr>
          <p:cNvPr id="123" name="Google Shape;123;p14"/>
          <p:cNvSpPr txBox="1"/>
          <p:nvPr/>
        </p:nvSpPr>
        <p:spPr>
          <a:xfrm>
            <a:off x="856388" y="2929467"/>
            <a:ext cx="6910589" cy="471805"/>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en-US" sz="2799" b="0" i="0" u="none" strike="noStrike" cap="none">
                <a:solidFill>
                  <a:srgbClr val="0B1320"/>
                </a:solidFill>
                <a:latin typeface="Playfair Display Black"/>
                <a:ea typeface="Playfair Display Black"/>
                <a:cs typeface="Playfair Display Black"/>
                <a:sym typeface="Playfair Display Black"/>
              </a:rPr>
              <a:t>subtitle</a:t>
            </a:r>
            <a:endParaRPr/>
          </a:p>
        </p:txBody>
      </p:sp>
      <p:sp>
        <p:nvSpPr>
          <p:cNvPr id="124" name="Google Shape;124;p14"/>
          <p:cNvSpPr txBox="1"/>
          <p:nvPr/>
        </p:nvSpPr>
        <p:spPr>
          <a:xfrm>
            <a:off x="856388" y="628786"/>
            <a:ext cx="6910589" cy="372745"/>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b="0" i="0" u="none" strike="noStrike" cap="none">
                <a:solidFill>
                  <a:srgbClr val="0B1320"/>
                </a:solidFill>
                <a:latin typeface="Playfair Display Black"/>
                <a:ea typeface="Playfair Display Black"/>
                <a:cs typeface="Playfair Display Black"/>
                <a:sym typeface="Playfair Display Black"/>
              </a:rPr>
              <a:t>pretitle</a:t>
            </a:r>
            <a:endParaRPr sz="2199" b="0" i="0" u="none" strike="noStrike" cap="none">
              <a:solidFill>
                <a:srgbClr val="0B1320"/>
              </a:solidFill>
              <a:latin typeface="Playfair Display Black"/>
              <a:ea typeface="Playfair Display Black"/>
              <a:cs typeface="Playfair Display Black"/>
              <a:sym typeface="Playfair Display Black"/>
            </a:endParaRPr>
          </a:p>
        </p:txBody>
      </p:sp>
      <p:sp>
        <p:nvSpPr>
          <p:cNvPr id="125" name="Google Shape;125;p14"/>
          <p:cNvSpPr txBox="1"/>
          <p:nvPr/>
        </p:nvSpPr>
        <p:spPr>
          <a:xfrm>
            <a:off x="856388" y="5249123"/>
            <a:ext cx="6910589" cy="9906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500" b="0" i="0" u="none" strike="noStrike" cap="none">
                <a:solidFill>
                  <a:srgbClr val="0B1320"/>
                </a:solidFill>
                <a:latin typeface="Playfair Display Black"/>
                <a:ea typeface="Playfair Display Black"/>
                <a:cs typeface="Playfair Display Black"/>
                <a:sym typeface="Playfair Display Black"/>
              </a:rPr>
              <a:t>heading 2</a:t>
            </a:r>
            <a:endParaRPr/>
          </a:p>
        </p:txBody>
      </p:sp>
      <p:sp>
        <p:nvSpPr>
          <p:cNvPr id="126" name="Google Shape;126;p14"/>
          <p:cNvSpPr txBox="1"/>
          <p:nvPr/>
        </p:nvSpPr>
        <p:spPr>
          <a:xfrm>
            <a:off x="856388" y="6452093"/>
            <a:ext cx="6910589" cy="6064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500" b="0" i="0" u="none" strike="noStrike" cap="none">
                <a:solidFill>
                  <a:srgbClr val="0B1320"/>
                </a:solidFill>
                <a:latin typeface="Playfair Display Black"/>
                <a:ea typeface="Playfair Display Black"/>
                <a:cs typeface="Playfair Display Black"/>
                <a:sym typeface="Playfair Display Black"/>
              </a:rPr>
              <a:t>heading 3</a:t>
            </a:r>
            <a:endParaRPr/>
          </a:p>
        </p:txBody>
      </p:sp>
      <p:sp>
        <p:nvSpPr>
          <p:cNvPr id="127" name="Google Shape;127;p14"/>
          <p:cNvSpPr txBox="1"/>
          <p:nvPr/>
        </p:nvSpPr>
        <p:spPr>
          <a:xfrm>
            <a:off x="856388" y="1280385"/>
            <a:ext cx="6910589" cy="142875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9399" b="0" i="0" u="none" strike="noStrike" cap="none" dirty="0">
                <a:solidFill>
                  <a:srgbClr val="0B1320"/>
                </a:solidFill>
                <a:latin typeface="Playfair Display Black"/>
                <a:ea typeface="Playfair Display Black"/>
                <a:cs typeface="Playfair Display Black"/>
                <a:sym typeface="Playfair Display Black"/>
              </a:rPr>
              <a:t>title</a:t>
            </a:r>
            <a:endParaRPr dirty="0"/>
          </a:p>
        </p:txBody>
      </p:sp>
      <p:sp>
        <p:nvSpPr>
          <p:cNvPr id="128" name="Google Shape;128;p14"/>
          <p:cNvSpPr txBox="1"/>
          <p:nvPr/>
        </p:nvSpPr>
        <p:spPr>
          <a:xfrm>
            <a:off x="856388" y="8732998"/>
            <a:ext cx="6910589" cy="353060"/>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a:solidFill>
                  <a:srgbClr val="0B1320"/>
                </a:solidFill>
                <a:latin typeface="Playfair Display Black"/>
                <a:ea typeface="Playfair Display Black"/>
                <a:cs typeface="Playfair Display Black"/>
                <a:sym typeface="Playfair Display Black"/>
              </a:rPr>
              <a:t>heading 6</a:t>
            </a:r>
            <a:endParaRPr/>
          </a:p>
        </p:txBody>
      </p:sp>
      <p:sp>
        <p:nvSpPr>
          <p:cNvPr id="129" name="Google Shape;129;p14"/>
          <p:cNvSpPr txBox="1"/>
          <p:nvPr/>
        </p:nvSpPr>
        <p:spPr>
          <a:xfrm>
            <a:off x="856388" y="9328649"/>
            <a:ext cx="6910589" cy="29146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0" i="0" u="none" strike="noStrike" cap="none">
                <a:solidFill>
                  <a:srgbClr val="0B1320"/>
                </a:solidFill>
                <a:latin typeface="Playfair Display Black"/>
                <a:ea typeface="Playfair Display Black"/>
                <a:cs typeface="Playfair Display Black"/>
                <a:sym typeface="Playfair Display Black"/>
              </a:rPr>
              <a:t>footer </a:t>
            </a:r>
            <a:endParaRPr/>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8378227" y="875204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8941902" y="875204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9502949" y="875204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46250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fade">
                                      <p:cBhvr>
                                        <p:cTn id="13" dur="500"/>
                                        <p:tgtEl>
                                          <p:spTgt spid="123"/>
                                        </p:tgtEl>
                                      </p:cBhvr>
                                    </p:animEffect>
                                  </p:childTnLst>
                                </p:cTn>
                              </p:par>
                              <p:par>
                                <p:cTn id="14" presetID="10" presetClass="entr" presetSubtype="0" fill="hold"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500"/>
                                        <p:tgtEl>
                                          <p:spTgt spid="121"/>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par>
                                <p:cTn id="23" presetID="10"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par>
                                <p:cTn id="26" presetID="10" presetClass="entr" presetSubtype="0"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fade">
                                      <p:cBhvr>
                                        <p:cTn id="28" dur="500"/>
                                        <p:tgtEl>
                                          <p:spTgt spid="120"/>
                                        </p:tgtEl>
                                      </p:cBhvr>
                                    </p:animEffect>
                                  </p:childTnLst>
                                </p:cTn>
                              </p:par>
                              <p:par>
                                <p:cTn id="29" presetID="10" presetClass="entr" presetSubtype="0"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animEffect transition="in" filter="fade">
                                      <p:cBhvr>
                                        <p:cTn id="31" dur="500"/>
                                        <p:tgtEl>
                                          <p:spTgt spid="128"/>
                                        </p:tgtEl>
                                      </p:cBhvr>
                                    </p:animEffect>
                                  </p:childTnLst>
                                </p:cTn>
                              </p:par>
                              <p:par>
                                <p:cTn id="32" presetID="10" presetClass="entr" presetSubtype="0" fill="hold" nodeType="with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fade">
                                      <p:cBhvr>
                                        <p:cTn id="34" dur="500"/>
                                        <p:tgtEl>
                                          <p:spTgt spid="129"/>
                                        </p:tgtEl>
                                      </p:cBhvr>
                                    </p:animEffect>
                                  </p:childTnLst>
                                </p:cTn>
                              </p:par>
                              <p:par>
                                <p:cTn id="35" presetID="10" presetClass="entr" presetSubtype="0" fill="hold"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500"/>
                                        <p:tgtEl>
                                          <p:spTgt spid="118"/>
                                        </p:tgtEl>
                                      </p:cBhvr>
                                    </p:animEffect>
                                  </p:childTnLst>
                                </p:cTn>
                              </p:par>
                              <p:par>
                                <p:cTn id="38" presetID="10" presetClass="entr" presetSubtype="0" fill="hold" nodeType="withEffect">
                                  <p:stCondLst>
                                    <p:cond delay="0"/>
                                  </p:stCondLst>
                                  <p:childTnLst>
                                    <p:set>
                                      <p:cBhvr>
                                        <p:cTn id="39" dur="1" fill="hold">
                                          <p:stCondLst>
                                            <p:cond delay="0"/>
                                          </p:stCondLst>
                                        </p:cTn>
                                        <p:tgtEl>
                                          <p:spTgt spid="119"/>
                                        </p:tgtEl>
                                        <p:attrNameLst>
                                          <p:attrName>style.visibility</p:attrName>
                                        </p:attrNameLst>
                                      </p:cBhvr>
                                      <p:to>
                                        <p:strVal val="visible"/>
                                      </p:to>
                                    </p:set>
                                    <p:animEffect transition="in" filter="fade">
                                      <p:cBhvr>
                                        <p:cTn id="4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p:nvPr/>
        </p:nvSpPr>
        <p:spPr>
          <a:xfrm>
            <a:off x="720538" y="556932"/>
            <a:ext cx="9386237" cy="2743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how to use this presentation</a:t>
            </a:r>
            <a:endParaRPr/>
          </a:p>
        </p:txBody>
      </p:sp>
      <p:grpSp>
        <p:nvGrpSpPr>
          <p:cNvPr id="153" name="Google Shape;153;p15"/>
          <p:cNvGrpSpPr/>
          <p:nvPr/>
        </p:nvGrpSpPr>
        <p:grpSpPr>
          <a:xfrm>
            <a:off x="461048" y="5319141"/>
            <a:ext cx="5660281" cy="4536250"/>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461048" y="4003196"/>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720538" y="6021446"/>
            <a:ext cx="5141301" cy="3051175"/>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Click on the "Google Slides" button below this presentation preview. </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Click on "Make a copy."</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Start editing your presentation.</a:t>
            </a:r>
            <a:endParaRPr/>
          </a:p>
          <a:p>
            <a:pPr marL="539750" marR="0" lvl="1" indent="-269875" algn="l" rtl="0">
              <a:lnSpc>
                <a:spcPct val="140000"/>
              </a:lnSpc>
              <a:spcBef>
                <a:spcPts val="0"/>
              </a:spcBef>
              <a:spcAft>
                <a:spcPts val="0"/>
              </a:spcAft>
              <a:buClr>
                <a:srgbClr val="0B1320"/>
              </a:buClr>
              <a:buSzPts val="2500"/>
              <a:buFont typeface="Arial"/>
              <a:buChar char="•"/>
            </a:pPr>
            <a:r>
              <a:rPr lang="en-US" sz="2500" b="0" i="0" u="none" strike="noStrike" cap="none">
                <a:solidFill>
                  <a:srgbClr val="0B1320"/>
                </a:solidFill>
                <a:latin typeface="Roboto"/>
                <a:ea typeface="Roboto"/>
                <a:cs typeface="Roboto"/>
                <a:sym typeface="Roboto"/>
              </a:rPr>
              <a:t>You need to sign in to your Google account.</a:t>
            </a:r>
            <a:endParaRPr/>
          </a:p>
        </p:txBody>
      </p:sp>
      <p:sp>
        <p:nvSpPr>
          <p:cNvPr id="160" name="Google Shape;160;p15"/>
          <p:cNvSpPr txBox="1"/>
          <p:nvPr/>
        </p:nvSpPr>
        <p:spPr>
          <a:xfrm>
            <a:off x="720538" y="4382977"/>
            <a:ext cx="3484765"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Google Slides</a:t>
            </a:r>
            <a:endParaRPr/>
          </a:p>
        </p:txBody>
      </p:sp>
      <p:grpSp>
        <p:nvGrpSpPr>
          <p:cNvPr id="161" name="Google Shape;161;p15"/>
          <p:cNvGrpSpPr/>
          <p:nvPr/>
        </p:nvGrpSpPr>
        <p:grpSpPr>
          <a:xfrm>
            <a:off x="6313859" y="5319141"/>
            <a:ext cx="5660281" cy="4536250"/>
            <a:chOff x="0" y="-38100"/>
            <a:chExt cx="1490774" cy="1194732"/>
          </a:xfrm>
        </p:grpSpPr>
        <p:sp>
          <p:nvSpPr>
            <p:cNvPr id="162" name="Google Shape;162;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13859" y="4003196"/>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66670" y="5319141"/>
            <a:ext cx="5660281" cy="4536250"/>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66670" y="400319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573349" y="6021446"/>
            <a:ext cx="5141301" cy="2613025"/>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Click on the "PowerPoint" button below this presentation preview. </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Start editing your presentation.</a:t>
            </a:r>
            <a:endParaRPr/>
          </a:p>
          <a:p>
            <a:pPr marL="539750" marR="0" lvl="1" indent="-269875" algn="l" rtl="0">
              <a:lnSpc>
                <a:spcPct val="140000"/>
              </a:lnSpc>
              <a:spcBef>
                <a:spcPts val="0"/>
              </a:spcBef>
              <a:spcAft>
                <a:spcPts val="0"/>
              </a:spcAft>
              <a:buClr>
                <a:srgbClr val="0B1320"/>
              </a:buClr>
              <a:buSzPts val="2500"/>
              <a:buFont typeface="Arial"/>
              <a:buChar char="•"/>
            </a:pPr>
            <a:r>
              <a:rPr lang="en-US" sz="2500" b="0" i="0" u="none" strike="noStrike" cap="none">
                <a:solidFill>
                  <a:srgbClr val="0B1320"/>
                </a:solidFill>
                <a:latin typeface="Roboto"/>
                <a:ea typeface="Roboto"/>
                <a:cs typeface="Roboto"/>
                <a:sym typeface="Roboto"/>
              </a:rPr>
              <a:t>Download and install the fonts used in this presentation as listed on the next page.</a:t>
            </a:r>
            <a:endParaRPr/>
          </a:p>
        </p:txBody>
      </p:sp>
      <p:sp>
        <p:nvSpPr>
          <p:cNvPr id="174" name="Google Shape;174;p15"/>
          <p:cNvSpPr txBox="1"/>
          <p:nvPr/>
        </p:nvSpPr>
        <p:spPr>
          <a:xfrm>
            <a:off x="6666591" y="4382977"/>
            <a:ext cx="3582098"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PowerPoint</a:t>
            </a:r>
            <a:endParaRPr/>
          </a:p>
        </p:txBody>
      </p:sp>
      <p:sp>
        <p:nvSpPr>
          <p:cNvPr id="175" name="Google Shape;175;p15"/>
          <p:cNvSpPr txBox="1"/>
          <p:nvPr/>
        </p:nvSpPr>
        <p:spPr>
          <a:xfrm>
            <a:off x="12426160" y="6021446"/>
            <a:ext cx="5141301" cy="2174875"/>
          </a:xfrm>
          <a:prstGeom prst="rect">
            <a:avLst/>
          </a:prstGeom>
          <a:noFill/>
          <a:ln>
            <a:noFill/>
          </a:ln>
        </p:spPr>
        <p:txBody>
          <a:bodyPr spcFirstLastPara="1" wrap="square" lIns="0" tIns="0" rIns="0" bIns="0" anchor="t" anchorCtr="0">
            <a:spAutoFit/>
          </a:bodyPr>
          <a:lstStyle/>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Click on the "Canva" button under this presentation preview. </a:t>
            </a:r>
            <a:endParaRPr/>
          </a:p>
          <a:p>
            <a:pPr marL="539749" marR="0" lvl="1" indent="-269874" algn="l" rtl="0">
              <a:lnSpc>
                <a:spcPct val="140016"/>
              </a:lnSpc>
              <a:spcBef>
                <a:spcPts val="0"/>
              </a:spcBef>
              <a:spcAft>
                <a:spcPts val="0"/>
              </a:spcAft>
              <a:buClr>
                <a:srgbClr val="0B1320"/>
              </a:buClr>
              <a:buSzPts val="2499"/>
              <a:buFont typeface="Arial"/>
              <a:buChar char="•"/>
            </a:pPr>
            <a:r>
              <a:rPr lang="en-US" sz="2499" b="0" i="0" u="none" strike="noStrike" cap="none">
                <a:solidFill>
                  <a:srgbClr val="0B1320"/>
                </a:solidFill>
                <a:latin typeface="Roboto"/>
                <a:ea typeface="Roboto"/>
                <a:cs typeface="Roboto"/>
                <a:sym typeface="Roboto"/>
              </a:rPr>
              <a:t>Start editing your presentation.</a:t>
            </a:r>
            <a:endParaRPr/>
          </a:p>
          <a:p>
            <a:pPr marL="539750" marR="0" lvl="1" indent="-269875" algn="l" rtl="0">
              <a:lnSpc>
                <a:spcPct val="140000"/>
              </a:lnSpc>
              <a:spcBef>
                <a:spcPts val="0"/>
              </a:spcBef>
              <a:spcAft>
                <a:spcPts val="0"/>
              </a:spcAft>
              <a:buClr>
                <a:srgbClr val="0B1320"/>
              </a:buClr>
              <a:buSzPts val="2500"/>
              <a:buFont typeface="Arial"/>
              <a:buChar char="•"/>
            </a:pPr>
            <a:r>
              <a:rPr lang="en-US" sz="2500" b="0" i="0" u="none" strike="noStrike" cap="none">
                <a:solidFill>
                  <a:srgbClr val="0B1320"/>
                </a:solidFill>
                <a:latin typeface="Roboto"/>
                <a:ea typeface="Roboto"/>
                <a:cs typeface="Roboto"/>
                <a:sym typeface="Roboto"/>
              </a:rPr>
              <a:t>You need to sign in to your Canva account.</a:t>
            </a:r>
            <a:endParaRPr/>
          </a:p>
        </p:txBody>
      </p:sp>
      <p:sp>
        <p:nvSpPr>
          <p:cNvPr id="176" name="Google Shape;176;p15"/>
          <p:cNvSpPr txBox="1"/>
          <p:nvPr/>
        </p:nvSpPr>
        <p:spPr>
          <a:xfrm>
            <a:off x="12515945" y="4382977"/>
            <a:ext cx="3516448" cy="56515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b="0" i="0" u="none" strike="noStrike" cap="none">
                <a:solidFill>
                  <a:srgbClr val="F3F6FA"/>
                </a:solidFill>
                <a:latin typeface="Playfair Display Black"/>
                <a:ea typeface="Playfair Display Black"/>
                <a:cs typeface="Playfair Display Black"/>
                <a:sym typeface="Playfair Display Black"/>
              </a:rPr>
              <a:t>Canva</a:t>
            </a:r>
            <a:endParaRPr/>
          </a:p>
        </p:txBody>
      </p:sp>
      <p:cxnSp>
        <p:nvCxnSpPr>
          <p:cNvPr id="177" name="Google Shape;177;p15"/>
          <p:cNvCxnSpPr/>
          <p:nvPr/>
        </p:nvCxnSpPr>
        <p:spPr>
          <a:xfrm>
            <a:off x="10248689" y="1399247"/>
            <a:ext cx="5543425" cy="0"/>
          </a:xfrm>
          <a:prstGeom prst="straightConnector1">
            <a:avLst/>
          </a:prstGeom>
          <a:noFill/>
          <a:ln w="38100" cap="flat" cmpd="sng">
            <a:solidFill>
              <a:srgbClr val="0B1320"/>
            </a:solidFill>
            <a:prstDash val="solid"/>
            <a:round/>
            <a:headEnd type="none" w="sm" len="sm"/>
            <a:tailEnd type="none" w="sm" len="sm"/>
          </a:ln>
        </p:spPr>
      </p:cxnSp>
      <p:grpSp>
        <p:nvGrpSpPr>
          <p:cNvPr id="178" name="Google Shape;178;p15"/>
          <p:cNvGrpSpPr/>
          <p:nvPr/>
        </p:nvGrpSpPr>
        <p:grpSpPr>
          <a:xfrm>
            <a:off x="16294495" y="1194924"/>
            <a:ext cx="406823" cy="408647"/>
            <a:chOff x="1813" y="0"/>
            <a:chExt cx="809173" cy="812800"/>
          </a:xfrm>
        </p:grpSpPr>
        <p:sp>
          <p:nvSpPr>
            <p:cNvPr id="179" name="Google Shape;179;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1" name="Google Shape;181;p15"/>
          <p:cNvGrpSpPr/>
          <p:nvPr/>
        </p:nvGrpSpPr>
        <p:grpSpPr>
          <a:xfrm>
            <a:off x="16858169" y="1194924"/>
            <a:ext cx="406823" cy="408647"/>
            <a:chOff x="1813" y="0"/>
            <a:chExt cx="809173" cy="812800"/>
          </a:xfrm>
        </p:grpSpPr>
        <p:sp>
          <p:nvSpPr>
            <p:cNvPr id="182" name="Google Shape;182;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4" name="Google Shape;184;p15"/>
          <p:cNvGrpSpPr/>
          <p:nvPr/>
        </p:nvGrpSpPr>
        <p:grpSpPr>
          <a:xfrm>
            <a:off x="17419216" y="1194924"/>
            <a:ext cx="406823" cy="408647"/>
            <a:chOff x="1813" y="0"/>
            <a:chExt cx="809173" cy="812800"/>
          </a:xfrm>
        </p:grpSpPr>
        <p:sp>
          <p:nvSpPr>
            <p:cNvPr id="185" name="Google Shape;185;p1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0883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62"/>
        <p:cNvGrpSpPr/>
        <p:nvPr/>
      </p:nvGrpSpPr>
      <p:grpSpPr>
        <a:xfrm>
          <a:off x="0" y="0"/>
          <a:ext cx="0" cy="0"/>
          <a:chOff x="0" y="0"/>
          <a:chExt cx="0" cy="0"/>
        </a:xfrm>
      </p:grpSpPr>
      <p:pic>
        <p:nvPicPr>
          <p:cNvPr id="363" name="Google Shape;363;p21"/>
          <p:cNvPicPr preferRelativeResize="0"/>
          <p:nvPr/>
        </p:nvPicPr>
        <p:blipFill rotWithShape="1">
          <a:blip r:embed="rId3">
            <a:alphaModFix/>
          </a:blip>
          <a:srcRect l="26028" r="8801"/>
          <a:stretch/>
        </p:blipFill>
        <p:spPr>
          <a:xfrm>
            <a:off x="9319887" y="1199866"/>
            <a:ext cx="8110518" cy="7887267"/>
          </a:xfrm>
          <a:prstGeom prst="rect">
            <a:avLst/>
          </a:prstGeom>
          <a:noFill/>
          <a:ln>
            <a:noFill/>
          </a:ln>
        </p:spPr>
      </p:pic>
      <p:sp>
        <p:nvSpPr>
          <p:cNvPr id="364" name="Google Shape;364;p21"/>
          <p:cNvSpPr txBox="1"/>
          <p:nvPr/>
        </p:nvSpPr>
        <p:spPr>
          <a:xfrm>
            <a:off x="1028700" y="3246088"/>
            <a:ext cx="7363108" cy="415498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smtClean="0">
                <a:solidFill>
                  <a:srgbClr val="0B1320"/>
                </a:solidFill>
                <a:latin typeface="Playfair Display Black"/>
                <a:ea typeface="Playfair Display Black"/>
                <a:cs typeface="Playfair Display Black"/>
                <a:sym typeface="Playfair Display Black"/>
              </a:rPr>
              <a:t>Employee Leave Management System</a:t>
            </a:r>
            <a:endParaRPr dirty="0"/>
          </a:p>
        </p:txBody>
      </p:sp>
      <p:sp>
        <p:nvSpPr>
          <p:cNvPr id="365" name="Google Shape;365;p21"/>
          <p:cNvSpPr txBox="1"/>
          <p:nvPr/>
        </p:nvSpPr>
        <p:spPr>
          <a:xfrm>
            <a:off x="1028700" y="7140818"/>
            <a:ext cx="5584186" cy="1400383"/>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500" dirty="0" smtClean="0">
                <a:solidFill>
                  <a:srgbClr val="0B1320"/>
                </a:solidFill>
                <a:latin typeface="Roboto"/>
                <a:ea typeface="Roboto"/>
                <a:sym typeface="Roboto"/>
              </a:rPr>
              <a:t>System where Employee can easily Apply for leave</a:t>
            </a:r>
            <a:endParaRPr dirty="0"/>
          </a:p>
        </p:txBody>
      </p:sp>
      <p:grpSp>
        <p:nvGrpSpPr>
          <p:cNvPr id="366" name="Google Shape;366;p21"/>
          <p:cNvGrpSpPr/>
          <p:nvPr/>
        </p:nvGrpSpPr>
        <p:grpSpPr>
          <a:xfrm>
            <a:off x="14353073" y="6880240"/>
            <a:ext cx="6999655" cy="8614961"/>
            <a:chOff x="0" y="0"/>
            <a:chExt cx="9332874" cy="11486614"/>
          </a:xfrm>
        </p:grpSpPr>
        <p:grpSp>
          <p:nvGrpSpPr>
            <p:cNvPr id="367" name="Google Shape;367;p21"/>
            <p:cNvGrpSpPr/>
            <p:nvPr/>
          </p:nvGrpSpPr>
          <p:grpSpPr>
            <a:xfrm>
              <a:off x="0" y="0"/>
              <a:ext cx="9332874" cy="11486614"/>
              <a:chOff x="0" y="0"/>
              <a:chExt cx="660400" cy="812800"/>
            </a:xfrm>
          </p:grpSpPr>
          <p:sp>
            <p:nvSpPr>
              <p:cNvPr id="368" name="Google Shape;36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0" name="Google Shape;370;p21"/>
            <p:cNvGrpSpPr/>
            <p:nvPr/>
          </p:nvGrpSpPr>
          <p:grpSpPr>
            <a:xfrm>
              <a:off x="545238" y="671062"/>
              <a:ext cx="8242398" cy="10144490"/>
              <a:chOff x="0" y="0"/>
              <a:chExt cx="660400" cy="812800"/>
            </a:xfrm>
          </p:grpSpPr>
          <p:sp>
            <p:nvSpPr>
              <p:cNvPr id="371" name="Google Shape;37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3" name="Google Shape;373;p21"/>
            <p:cNvGrpSpPr/>
            <p:nvPr/>
          </p:nvGrpSpPr>
          <p:grpSpPr>
            <a:xfrm>
              <a:off x="1083502" y="1333541"/>
              <a:ext cx="7165870" cy="8819533"/>
              <a:chOff x="0" y="0"/>
              <a:chExt cx="660400" cy="812800"/>
            </a:xfrm>
          </p:grpSpPr>
          <p:sp>
            <p:nvSpPr>
              <p:cNvPr id="374" name="Google Shape;37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76" name="Google Shape;376;p21"/>
          <p:cNvGrpSpPr/>
          <p:nvPr/>
        </p:nvGrpSpPr>
        <p:grpSpPr>
          <a:xfrm>
            <a:off x="-3548742" y="8354719"/>
            <a:ext cx="6039488" cy="7433216"/>
            <a:chOff x="0" y="0"/>
            <a:chExt cx="8052650" cy="9910954"/>
          </a:xfrm>
        </p:grpSpPr>
        <p:grpSp>
          <p:nvGrpSpPr>
            <p:cNvPr id="377" name="Google Shape;377;p21"/>
            <p:cNvGrpSpPr/>
            <p:nvPr/>
          </p:nvGrpSpPr>
          <p:grpSpPr>
            <a:xfrm>
              <a:off x="0" y="0"/>
              <a:ext cx="8052650" cy="9910954"/>
              <a:chOff x="0" y="0"/>
              <a:chExt cx="660400" cy="812800"/>
            </a:xfrm>
          </p:grpSpPr>
          <p:sp>
            <p:nvSpPr>
              <p:cNvPr id="378" name="Google Shape;37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0" name="Google Shape;380;p21"/>
            <p:cNvGrpSpPr/>
            <p:nvPr/>
          </p:nvGrpSpPr>
          <p:grpSpPr>
            <a:xfrm>
              <a:off x="470446" y="579010"/>
              <a:ext cx="7111758" cy="8752934"/>
              <a:chOff x="0" y="0"/>
              <a:chExt cx="660400" cy="812800"/>
            </a:xfrm>
          </p:grpSpPr>
          <p:sp>
            <p:nvSpPr>
              <p:cNvPr id="381" name="Google Shape;38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3" name="Google Shape;383;p21"/>
            <p:cNvGrpSpPr/>
            <p:nvPr/>
          </p:nvGrpSpPr>
          <p:grpSpPr>
            <a:xfrm>
              <a:off x="934874" y="1150614"/>
              <a:ext cx="6182902" cy="7609726"/>
              <a:chOff x="0" y="0"/>
              <a:chExt cx="660400" cy="812800"/>
            </a:xfrm>
          </p:grpSpPr>
          <p:sp>
            <p:nvSpPr>
              <p:cNvPr id="384" name="Google Shape;38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86" name="Google Shape;386;p21"/>
          <p:cNvGrpSpPr/>
          <p:nvPr/>
        </p:nvGrpSpPr>
        <p:grpSpPr>
          <a:xfrm rot="10800000">
            <a:off x="7191530" y="-2403040"/>
            <a:ext cx="3904939" cy="4806079"/>
            <a:chOff x="0" y="0"/>
            <a:chExt cx="5206586" cy="6408106"/>
          </a:xfrm>
        </p:grpSpPr>
        <p:grpSp>
          <p:nvGrpSpPr>
            <p:cNvPr id="387" name="Google Shape;387;p21"/>
            <p:cNvGrpSpPr/>
            <p:nvPr/>
          </p:nvGrpSpPr>
          <p:grpSpPr>
            <a:xfrm>
              <a:off x="0" y="0"/>
              <a:ext cx="5206586" cy="6408106"/>
              <a:chOff x="0" y="0"/>
              <a:chExt cx="660400" cy="812800"/>
            </a:xfrm>
          </p:grpSpPr>
          <p:sp>
            <p:nvSpPr>
              <p:cNvPr id="388" name="Google Shape;388;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0" name="Google Shape;390;p21"/>
            <p:cNvGrpSpPr/>
            <p:nvPr/>
          </p:nvGrpSpPr>
          <p:grpSpPr>
            <a:xfrm>
              <a:off x="304175" y="374370"/>
              <a:ext cx="4598236" cy="5659367"/>
              <a:chOff x="0" y="0"/>
              <a:chExt cx="660400" cy="812800"/>
            </a:xfrm>
          </p:grpSpPr>
          <p:sp>
            <p:nvSpPr>
              <p:cNvPr id="391" name="Google Shape;391;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3" name="Google Shape;393;p21"/>
            <p:cNvGrpSpPr/>
            <p:nvPr/>
          </p:nvGrpSpPr>
          <p:grpSpPr>
            <a:xfrm>
              <a:off x="604460" y="743950"/>
              <a:ext cx="3997667" cy="4920205"/>
              <a:chOff x="0" y="0"/>
              <a:chExt cx="660400" cy="812800"/>
            </a:xfrm>
          </p:grpSpPr>
          <p:sp>
            <p:nvSpPr>
              <p:cNvPr id="394" name="Google Shape;394;p21"/>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96" name="Google Shape;396;p21"/>
          <p:cNvGrpSpPr/>
          <p:nvPr/>
        </p:nvGrpSpPr>
        <p:grpSpPr>
          <a:xfrm>
            <a:off x="1029612" y="2663965"/>
            <a:ext cx="406823" cy="408647"/>
            <a:chOff x="1813" y="0"/>
            <a:chExt cx="809173" cy="812800"/>
          </a:xfrm>
        </p:grpSpPr>
        <p:sp>
          <p:nvSpPr>
            <p:cNvPr id="397" name="Google Shape;39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9" name="Google Shape;399;p21"/>
          <p:cNvGrpSpPr/>
          <p:nvPr/>
        </p:nvGrpSpPr>
        <p:grpSpPr>
          <a:xfrm>
            <a:off x="1593286" y="2663965"/>
            <a:ext cx="406823" cy="408647"/>
            <a:chOff x="1813" y="0"/>
            <a:chExt cx="809173" cy="812800"/>
          </a:xfrm>
        </p:grpSpPr>
        <p:sp>
          <p:nvSpPr>
            <p:cNvPr id="400" name="Google Shape;40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2" name="Google Shape;402;p21"/>
          <p:cNvGrpSpPr/>
          <p:nvPr/>
        </p:nvGrpSpPr>
        <p:grpSpPr>
          <a:xfrm>
            <a:off x="2154334" y="2663965"/>
            <a:ext cx="406823" cy="408647"/>
            <a:chOff x="1813" y="0"/>
            <a:chExt cx="809173" cy="812800"/>
          </a:xfrm>
        </p:grpSpPr>
        <p:sp>
          <p:nvSpPr>
            <p:cNvPr id="403" name="Google Shape;403;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5"/>
                                        </p:tgtEl>
                                        <p:attrNameLst>
                                          <p:attrName>style.visibility</p:attrName>
                                        </p:attrNameLst>
                                      </p:cBhvr>
                                      <p:to>
                                        <p:strVal val="visible"/>
                                      </p:to>
                                    </p:set>
                                    <p:animEffect transition="in" filter="fade">
                                      <p:cBhvr>
                                        <p:cTn id="11"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grpSp>
        <p:nvGrpSpPr>
          <p:cNvPr id="191" name="Google Shape;191;p16"/>
          <p:cNvGrpSpPr/>
          <p:nvPr/>
        </p:nvGrpSpPr>
        <p:grpSpPr>
          <a:xfrm>
            <a:off x="1216824" y="3517700"/>
            <a:ext cx="5020556" cy="6337687"/>
            <a:chOff x="0" y="-38100"/>
            <a:chExt cx="1322286" cy="1669185"/>
          </a:xfrm>
        </p:grpSpPr>
        <p:sp>
          <p:nvSpPr>
            <p:cNvPr id="192" name="Google Shape;192;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94" name="Google Shape;194;p16"/>
          <p:cNvPicPr preferRelativeResize="0"/>
          <p:nvPr/>
        </p:nvPicPr>
        <p:blipFill rotWithShape="1">
          <a:blip r:embed="rId3">
            <a:alphaModFix/>
          </a:blip>
          <a:srcRect/>
          <a:stretch/>
        </p:blipFill>
        <p:spPr>
          <a:xfrm>
            <a:off x="2186622" y="6606403"/>
            <a:ext cx="3080960" cy="3107368"/>
          </a:xfrm>
          <a:prstGeom prst="rect">
            <a:avLst/>
          </a:prstGeom>
          <a:noFill/>
          <a:ln>
            <a:noFill/>
          </a:ln>
        </p:spPr>
      </p:pic>
      <p:grpSp>
        <p:nvGrpSpPr>
          <p:cNvPr id="195" name="Google Shape;195;p16"/>
          <p:cNvGrpSpPr/>
          <p:nvPr/>
        </p:nvGrpSpPr>
        <p:grpSpPr>
          <a:xfrm>
            <a:off x="6633722" y="3517700"/>
            <a:ext cx="5020556" cy="6337687"/>
            <a:chOff x="0" y="-38100"/>
            <a:chExt cx="1322286" cy="1669185"/>
          </a:xfrm>
        </p:grpSpPr>
        <p:sp>
          <p:nvSpPr>
            <p:cNvPr id="196" name="Google Shape;196;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98" name="Google Shape;198;p16"/>
          <p:cNvPicPr preferRelativeResize="0"/>
          <p:nvPr/>
        </p:nvPicPr>
        <p:blipFill rotWithShape="1">
          <a:blip r:embed="rId4">
            <a:alphaModFix/>
          </a:blip>
          <a:srcRect/>
          <a:stretch/>
        </p:blipFill>
        <p:spPr>
          <a:xfrm>
            <a:off x="8065441" y="6351480"/>
            <a:ext cx="2157119" cy="3362291"/>
          </a:xfrm>
          <a:prstGeom prst="rect">
            <a:avLst/>
          </a:prstGeom>
          <a:noFill/>
          <a:ln>
            <a:noFill/>
          </a:ln>
        </p:spPr>
      </p:pic>
      <p:grpSp>
        <p:nvGrpSpPr>
          <p:cNvPr id="199" name="Google Shape;199;p16"/>
          <p:cNvGrpSpPr/>
          <p:nvPr/>
        </p:nvGrpSpPr>
        <p:grpSpPr>
          <a:xfrm>
            <a:off x="12050620" y="3517700"/>
            <a:ext cx="5020556" cy="6337687"/>
            <a:chOff x="0" y="-38100"/>
            <a:chExt cx="1322286" cy="1669185"/>
          </a:xfrm>
        </p:grpSpPr>
        <p:sp>
          <p:nvSpPr>
            <p:cNvPr id="200" name="Google Shape;200;p16"/>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02" name="Google Shape;202;p16"/>
          <p:cNvPicPr preferRelativeResize="0"/>
          <p:nvPr/>
        </p:nvPicPr>
        <p:blipFill rotWithShape="1">
          <a:blip r:embed="rId5">
            <a:alphaModFix/>
          </a:blip>
          <a:srcRect/>
          <a:stretch/>
        </p:blipFill>
        <p:spPr>
          <a:xfrm>
            <a:off x="12579356" y="6911863"/>
            <a:ext cx="4056109" cy="2346437"/>
          </a:xfrm>
          <a:prstGeom prst="rect">
            <a:avLst/>
          </a:prstGeom>
          <a:noFill/>
          <a:ln>
            <a:noFill/>
          </a:ln>
        </p:spPr>
      </p:pic>
      <p:sp>
        <p:nvSpPr>
          <p:cNvPr id="203" name="Google Shape;203;p16"/>
          <p:cNvSpPr txBox="1"/>
          <p:nvPr/>
        </p:nvSpPr>
        <p:spPr>
          <a:xfrm>
            <a:off x="827097" y="414336"/>
            <a:ext cx="16244079" cy="2286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download this presentation as </a:t>
            </a:r>
            <a:endParaRPr/>
          </a:p>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a Powerpoint template in 3 steps</a:t>
            </a:r>
            <a:endParaRPr/>
          </a:p>
        </p:txBody>
      </p:sp>
      <p:sp>
        <p:nvSpPr>
          <p:cNvPr id="204" name="Google Shape;204;p16"/>
          <p:cNvSpPr txBox="1"/>
          <p:nvPr/>
        </p:nvSpPr>
        <p:spPr>
          <a:xfrm>
            <a:off x="1406774" y="4376725"/>
            <a:ext cx="4698300" cy="19203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Click on the "Canva" button next to this presentation. Start editing your presentation. You may need to sign in to your Canva account.</a:t>
            </a:r>
            <a:endParaRPr/>
          </a:p>
        </p:txBody>
      </p:sp>
      <p:sp>
        <p:nvSpPr>
          <p:cNvPr id="205" name="Google Shape;205;p16"/>
          <p:cNvSpPr txBox="1"/>
          <p:nvPr/>
        </p:nvSpPr>
        <p:spPr>
          <a:xfrm>
            <a:off x="7148333" y="4410982"/>
            <a:ext cx="3991334" cy="16725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Click on the "Share" button on the top right corner in Canva and click on "More" at the bottom of the menu.</a:t>
            </a:r>
            <a:endParaRPr/>
          </a:p>
        </p:txBody>
      </p:sp>
      <p:sp>
        <p:nvSpPr>
          <p:cNvPr id="206" name="Google Shape;206;p16"/>
          <p:cNvSpPr txBox="1"/>
          <p:nvPr/>
        </p:nvSpPr>
        <p:spPr>
          <a:xfrm>
            <a:off x="12579356" y="4410982"/>
            <a:ext cx="3963085" cy="16725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Enter "PowerPoint" in the search bar and click on the PowerPoint icon to download.</a:t>
            </a:r>
            <a:endParaRPr/>
          </a:p>
        </p:txBody>
      </p:sp>
      <p:grpSp>
        <p:nvGrpSpPr>
          <p:cNvPr id="207" name="Google Shape;207;p16"/>
          <p:cNvGrpSpPr/>
          <p:nvPr/>
        </p:nvGrpSpPr>
        <p:grpSpPr>
          <a:xfrm>
            <a:off x="921362" y="2979164"/>
            <a:ext cx="1433703" cy="1457006"/>
            <a:chOff x="1813" y="-9525"/>
            <a:chExt cx="809173" cy="822325"/>
          </a:xfrm>
        </p:grpSpPr>
        <p:sp>
          <p:nvSpPr>
            <p:cNvPr id="208" name="Google Shape;208;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1</a:t>
              </a:r>
              <a:endParaRPr/>
            </a:p>
          </p:txBody>
        </p:sp>
      </p:grpSp>
      <p:grpSp>
        <p:nvGrpSpPr>
          <p:cNvPr id="210" name="Google Shape;210;p16"/>
          <p:cNvGrpSpPr/>
          <p:nvPr/>
        </p:nvGrpSpPr>
        <p:grpSpPr>
          <a:xfrm>
            <a:off x="6327114" y="3011126"/>
            <a:ext cx="1433703" cy="1457006"/>
            <a:chOff x="1813" y="-9525"/>
            <a:chExt cx="809173" cy="822325"/>
          </a:xfrm>
        </p:grpSpPr>
        <p:sp>
          <p:nvSpPr>
            <p:cNvPr id="211" name="Google Shape;211;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2</a:t>
              </a:r>
              <a:endParaRPr/>
            </a:p>
          </p:txBody>
        </p:sp>
      </p:grpSp>
      <p:grpSp>
        <p:nvGrpSpPr>
          <p:cNvPr id="213" name="Google Shape;213;p16"/>
          <p:cNvGrpSpPr/>
          <p:nvPr/>
        </p:nvGrpSpPr>
        <p:grpSpPr>
          <a:xfrm>
            <a:off x="11772359" y="3011126"/>
            <a:ext cx="1433703" cy="1457006"/>
            <a:chOff x="1813" y="-9525"/>
            <a:chExt cx="809173" cy="822325"/>
          </a:xfrm>
        </p:grpSpPr>
        <p:sp>
          <p:nvSpPr>
            <p:cNvPr id="214" name="Google Shape;214;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3</a:t>
              </a:r>
              <a:endParaRPr/>
            </a:p>
          </p:txBody>
        </p:sp>
      </p:grpSp>
    </p:spTree>
    <p:extLst>
      <p:ext uri="{BB962C8B-B14F-4D97-AF65-F5344CB8AC3E}">
        <p14:creationId xmlns:p14="http://schemas.microsoft.com/office/powerpoint/2010/main" val="190425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500"/>
                                        <p:tgtEl>
                                          <p:spTgt spid="20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fade">
                                      <p:cBhvr>
                                        <p:cTn id="15" dur="500"/>
                                        <p:tgtEl>
                                          <p:spTgt spid="19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fade">
                                      <p:cBhvr>
                                        <p:cTn id="19" dur="500"/>
                                        <p:tgtEl>
                                          <p:spTgt spid="20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fade">
                                      <p:cBhvr>
                                        <p:cTn id="23" dur="500"/>
                                        <p:tgtEl>
                                          <p:spTgt spid="1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0"/>
                                        </p:tgtEl>
                                        <p:attrNameLst>
                                          <p:attrName>style.visibility</p:attrName>
                                        </p:attrNameLst>
                                      </p:cBhvr>
                                      <p:to>
                                        <p:strVal val="visible"/>
                                      </p:to>
                                    </p:set>
                                    <p:animEffect transition="in" filter="fade">
                                      <p:cBhvr>
                                        <p:cTn id="27" dur="500"/>
                                        <p:tgtEl>
                                          <p:spTgt spid="2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fade">
                                      <p:cBhvr>
                                        <p:cTn id="31" dur="500"/>
                                        <p:tgtEl>
                                          <p:spTgt spid="19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5"/>
                                        </p:tgtEl>
                                        <p:attrNameLst>
                                          <p:attrName>style.visibility</p:attrName>
                                        </p:attrNameLst>
                                      </p:cBhvr>
                                      <p:to>
                                        <p:strVal val="visible"/>
                                      </p:to>
                                    </p:set>
                                    <p:animEffect transition="in" filter="fade">
                                      <p:cBhvr>
                                        <p:cTn id="35" dur="500"/>
                                        <p:tgtEl>
                                          <p:spTgt spid="20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500"/>
                                        <p:tgtEl>
                                          <p:spTgt spid="19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13"/>
                                        </p:tgtEl>
                                        <p:attrNameLst>
                                          <p:attrName>style.visibility</p:attrName>
                                        </p:attrNameLst>
                                      </p:cBhvr>
                                      <p:to>
                                        <p:strVal val="visible"/>
                                      </p:to>
                                    </p:set>
                                    <p:animEffect transition="in" filter="fade">
                                      <p:cBhvr>
                                        <p:cTn id="43" dur="500"/>
                                        <p:tgtEl>
                                          <p:spTgt spid="213"/>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99"/>
                                        </p:tgtEl>
                                        <p:attrNameLst>
                                          <p:attrName>style.visibility</p:attrName>
                                        </p:attrNameLst>
                                      </p:cBhvr>
                                      <p:to>
                                        <p:strVal val="visible"/>
                                      </p:to>
                                    </p:set>
                                    <p:animEffect transition="in" filter="fade">
                                      <p:cBhvr>
                                        <p:cTn id="47" dur="500"/>
                                        <p:tgtEl>
                                          <p:spTgt spid="19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06"/>
                                        </p:tgtEl>
                                        <p:attrNameLst>
                                          <p:attrName>style.visibility</p:attrName>
                                        </p:attrNameLst>
                                      </p:cBhvr>
                                      <p:to>
                                        <p:strVal val="visible"/>
                                      </p:to>
                                    </p:set>
                                    <p:animEffect transition="in" filter="fade">
                                      <p:cBhvr>
                                        <p:cTn id="51" dur="500"/>
                                        <p:tgtEl>
                                          <p:spTgt spid="20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02"/>
                                        </p:tgtEl>
                                        <p:attrNameLst>
                                          <p:attrName>style.visibility</p:attrName>
                                        </p:attrNameLst>
                                      </p:cBhvr>
                                      <p:to>
                                        <p:strVal val="visible"/>
                                      </p:to>
                                    </p:set>
                                    <p:animEffect transition="in" filter="fade">
                                      <p:cBhvr>
                                        <p:cTn id="55"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7"/>
          <p:cNvSpPr txBox="1"/>
          <p:nvPr/>
        </p:nvSpPr>
        <p:spPr>
          <a:xfrm>
            <a:off x="918150" y="604836"/>
            <a:ext cx="16244079" cy="2286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download this presentation as </a:t>
            </a:r>
            <a:endParaRPr/>
          </a:p>
          <a:p>
            <a:pPr marL="0" marR="0" lvl="0" indent="0" algn="ctr" rtl="0">
              <a:lnSpc>
                <a:spcPct val="120000"/>
              </a:lnSpc>
              <a:spcBef>
                <a:spcPts val="0"/>
              </a:spcBef>
              <a:spcAft>
                <a:spcPts val="0"/>
              </a:spcAft>
              <a:buNone/>
            </a:pPr>
            <a:r>
              <a:rPr lang="en-US" sz="7500" b="0" i="0" u="none" strike="noStrike" cap="none">
                <a:solidFill>
                  <a:srgbClr val="0B1320"/>
                </a:solidFill>
                <a:latin typeface="Playfair Display Black"/>
                <a:ea typeface="Playfair Display Black"/>
                <a:cs typeface="Playfair Display Black"/>
                <a:sym typeface="Playfair Display Black"/>
              </a:rPr>
              <a:t>a Google Slides template in 3 steps</a:t>
            </a:r>
            <a:endParaRPr/>
          </a:p>
        </p:txBody>
      </p:sp>
      <p:grpSp>
        <p:nvGrpSpPr>
          <p:cNvPr id="221" name="Google Shape;221;p17"/>
          <p:cNvGrpSpPr/>
          <p:nvPr/>
        </p:nvGrpSpPr>
        <p:grpSpPr>
          <a:xfrm>
            <a:off x="1216824" y="3517700"/>
            <a:ext cx="5020556" cy="6337687"/>
            <a:chOff x="0" y="-38100"/>
            <a:chExt cx="1322286" cy="1669185"/>
          </a:xfrm>
        </p:grpSpPr>
        <p:sp>
          <p:nvSpPr>
            <p:cNvPr id="222" name="Google Shape;222;p17"/>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17"/>
          <p:cNvGrpSpPr/>
          <p:nvPr/>
        </p:nvGrpSpPr>
        <p:grpSpPr>
          <a:xfrm>
            <a:off x="6633722" y="3517700"/>
            <a:ext cx="5020556" cy="6337687"/>
            <a:chOff x="0" y="-38100"/>
            <a:chExt cx="1322286" cy="1669185"/>
          </a:xfrm>
        </p:grpSpPr>
        <p:sp>
          <p:nvSpPr>
            <p:cNvPr id="225" name="Google Shape;225;p17"/>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17"/>
          <p:cNvGrpSpPr/>
          <p:nvPr/>
        </p:nvGrpSpPr>
        <p:grpSpPr>
          <a:xfrm>
            <a:off x="12050620" y="3517700"/>
            <a:ext cx="5020556" cy="6337687"/>
            <a:chOff x="0" y="-38100"/>
            <a:chExt cx="1322286" cy="1669185"/>
          </a:xfrm>
        </p:grpSpPr>
        <p:sp>
          <p:nvSpPr>
            <p:cNvPr id="228" name="Google Shape;228;p17"/>
            <p:cNvSpPr/>
            <p:nvPr/>
          </p:nvSpPr>
          <p:spPr>
            <a:xfrm>
              <a:off x="0" y="0"/>
              <a:ext cx="1322286" cy="1631085"/>
            </a:xfrm>
            <a:custGeom>
              <a:avLst/>
              <a:gdLst/>
              <a:ahLst/>
              <a:cxnLst/>
              <a:rect l="l" t="t" r="r" b="b"/>
              <a:pathLst>
                <a:path w="1322286" h="1631085" extrusionOk="0">
                  <a:moveTo>
                    <a:pt x="74018" y="0"/>
                  </a:moveTo>
                  <a:lnTo>
                    <a:pt x="1248268" y="0"/>
                  </a:lnTo>
                  <a:cubicBezTo>
                    <a:pt x="1267899" y="0"/>
                    <a:pt x="1286726" y="7798"/>
                    <a:pt x="1300607" y="21679"/>
                  </a:cubicBezTo>
                  <a:cubicBezTo>
                    <a:pt x="1314488" y="35560"/>
                    <a:pt x="1322286" y="54387"/>
                    <a:pt x="1322286" y="74018"/>
                  </a:cubicBezTo>
                  <a:lnTo>
                    <a:pt x="1322286" y="1557067"/>
                  </a:lnTo>
                  <a:cubicBezTo>
                    <a:pt x="1322286" y="1576698"/>
                    <a:pt x="1314488" y="1595524"/>
                    <a:pt x="1300607" y="1609406"/>
                  </a:cubicBezTo>
                  <a:cubicBezTo>
                    <a:pt x="1286726" y="1623287"/>
                    <a:pt x="1267899" y="1631085"/>
                    <a:pt x="1248268" y="1631085"/>
                  </a:cubicBezTo>
                  <a:lnTo>
                    <a:pt x="74018" y="1631085"/>
                  </a:lnTo>
                  <a:cubicBezTo>
                    <a:pt x="54387" y="1631085"/>
                    <a:pt x="35560" y="1623287"/>
                    <a:pt x="21679" y="1609406"/>
                  </a:cubicBezTo>
                  <a:cubicBezTo>
                    <a:pt x="7798" y="1595524"/>
                    <a:pt x="0" y="1576698"/>
                    <a:pt x="0" y="1557067"/>
                  </a:cubicBezTo>
                  <a:lnTo>
                    <a:pt x="0" y="74018"/>
                  </a:lnTo>
                  <a:cubicBezTo>
                    <a:pt x="0" y="54387"/>
                    <a:pt x="7798" y="35560"/>
                    <a:pt x="21679" y="21679"/>
                  </a:cubicBezTo>
                  <a:cubicBezTo>
                    <a:pt x="35560" y="7798"/>
                    <a:pt x="54387" y="0"/>
                    <a:pt x="74018" y="0"/>
                  </a:cubicBezTo>
                  <a:close/>
                </a:path>
              </a:pathLst>
            </a:custGeom>
            <a:solidFill>
              <a:srgbClr val="0B132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30" name="Google Shape;230;p17"/>
          <p:cNvPicPr preferRelativeResize="0"/>
          <p:nvPr/>
        </p:nvPicPr>
        <p:blipFill rotWithShape="1">
          <a:blip r:embed="rId3">
            <a:alphaModFix/>
          </a:blip>
          <a:srcRect/>
          <a:stretch/>
        </p:blipFill>
        <p:spPr>
          <a:xfrm>
            <a:off x="2250353" y="6758874"/>
            <a:ext cx="2953497" cy="2978812"/>
          </a:xfrm>
          <a:prstGeom prst="rect">
            <a:avLst/>
          </a:prstGeom>
          <a:noFill/>
          <a:ln>
            <a:noFill/>
          </a:ln>
        </p:spPr>
      </p:pic>
      <p:sp>
        <p:nvSpPr>
          <p:cNvPr id="231" name="Google Shape;231;p17"/>
          <p:cNvSpPr txBox="1"/>
          <p:nvPr/>
        </p:nvSpPr>
        <p:spPr>
          <a:xfrm>
            <a:off x="1590245" y="4410982"/>
            <a:ext cx="4273714" cy="20916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Click on the "Canva" button next to this presentation. Start editing your presentation. You may need to sign in to your Canva account.</a:t>
            </a:r>
            <a:endParaRPr/>
          </a:p>
        </p:txBody>
      </p:sp>
      <p:pic>
        <p:nvPicPr>
          <p:cNvPr id="232" name="Google Shape;232;p17"/>
          <p:cNvPicPr preferRelativeResize="0"/>
          <p:nvPr/>
        </p:nvPicPr>
        <p:blipFill rotWithShape="1">
          <a:blip r:embed="rId4">
            <a:alphaModFix/>
          </a:blip>
          <a:srcRect/>
          <a:stretch/>
        </p:blipFill>
        <p:spPr>
          <a:xfrm>
            <a:off x="8044715" y="6310786"/>
            <a:ext cx="2198569" cy="3426900"/>
          </a:xfrm>
          <a:prstGeom prst="rect">
            <a:avLst/>
          </a:prstGeom>
          <a:noFill/>
          <a:ln>
            <a:noFill/>
          </a:ln>
        </p:spPr>
      </p:pic>
      <p:sp>
        <p:nvSpPr>
          <p:cNvPr id="233" name="Google Shape;233;p17"/>
          <p:cNvSpPr txBox="1"/>
          <p:nvPr/>
        </p:nvSpPr>
        <p:spPr>
          <a:xfrm>
            <a:off x="7043979" y="4410982"/>
            <a:ext cx="4200042" cy="167259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Click on the "Share" button on the top right corner in Canva and click on "More" at the bottom of the menu.</a:t>
            </a:r>
            <a:endParaRPr/>
          </a:p>
        </p:txBody>
      </p:sp>
      <p:pic>
        <p:nvPicPr>
          <p:cNvPr id="234" name="Google Shape;234;p17"/>
          <p:cNvPicPr preferRelativeResize="0"/>
          <p:nvPr/>
        </p:nvPicPr>
        <p:blipFill rotWithShape="1">
          <a:blip r:embed="rId5">
            <a:alphaModFix/>
          </a:blip>
          <a:srcRect/>
          <a:stretch/>
        </p:blipFill>
        <p:spPr>
          <a:xfrm>
            <a:off x="12614712" y="7524194"/>
            <a:ext cx="3963696" cy="2213492"/>
          </a:xfrm>
          <a:prstGeom prst="rect">
            <a:avLst/>
          </a:prstGeom>
          <a:noFill/>
          <a:ln>
            <a:noFill/>
          </a:ln>
        </p:spPr>
      </p:pic>
      <p:sp>
        <p:nvSpPr>
          <p:cNvPr id="235" name="Google Shape;235;p17"/>
          <p:cNvSpPr txBox="1"/>
          <p:nvPr/>
        </p:nvSpPr>
        <p:spPr>
          <a:xfrm>
            <a:off x="12177350" y="4376725"/>
            <a:ext cx="4769700" cy="2954400"/>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a:solidFill>
                  <a:srgbClr val="F3F6FA"/>
                </a:solidFill>
                <a:latin typeface="Roboto"/>
                <a:ea typeface="Roboto"/>
                <a:cs typeface="Roboto"/>
                <a:sym typeface="Roboto"/>
              </a:rPr>
              <a:t>Enter "Google Drive" in the search bar and click on the Google Drive icon to add this design as a Google slide in your G Drive. It will ask you to link your Google account to Canva the first time.</a:t>
            </a:r>
            <a:endParaRPr/>
          </a:p>
        </p:txBody>
      </p:sp>
      <p:grpSp>
        <p:nvGrpSpPr>
          <p:cNvPr id="236" name="Google Shape;236;p17"/>
          <p:cNvGrpSpPr/>
          <p:nvPr/>
        </p:nvGrpSpPr>
        <p:grpSpPr>
          <a:xfrm>
            <a:off x="921362" y="2979164"/>
            <a:ext cx="1433703" cy="1457006"/>
            <a:chOff x="1813" y="-9525"/>
            <a:chExt cx="809173" cy="822325"/>
          </a:xfrm>
        </p:grpSpPr>
        <p:sp>
          <p:nvSpPr>
            <p:cNvPr id="237" name="Google Shape;237;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1</a:t>
              </a:r>
              <a:endParaRPr/>
            </a:p>
          </p:txBody>
        </p:sp>
      </p:grpSp>
      <p:grpSp>
        <p:nvGrpSpPr>
          <p:cNvPr id="239" name="Google Shape;239;p17"/>
          <p:cNvGrpSpPr/>
          <p:nvPr/>
        </p:nvGrpSpPr>
        <p:grpSpPr>
          <a:xfrm>
            <a:off x="6327114" y="3011126"/>
            <a:ext cx="1433703" cy="1457006"/>
            <a:chOff x="1813" y="-9525"/>
            <a:chExt cx="809173" cy="822325"/>
          </a:xfrm>
        </p:grpSpPr>
        <p:sp>
          <p:nvSpPr>
            <p:cNvPr id="240" name="Google Shape;240;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2</a:t>
              </a:r>
              <a:endParaRPr/>
            </a:p>
          </p:txBody>
        </p:sp>
      </p:grpSp>
      <p:grpSp>
        <p:nvGrpSpPr>
          <p:cNvPr id="242" name="Google Shape;242;p17"/>
          <p:cNvGrpSpPr/>
          <p:nvPr/>
        </p:nvGrpSpPr>
        <p:grpSpPr>
          <a:xfrm>
            <a:off x="11772359" y="3011126"/>
            <a:ext cx="1433703" cy="1457006"/>
            <a:chOff x="1813" y="-9525"/>
            <a:chExt cx="809173" cy="822325"/>
          </a:xfrm>
        </p:grpSpPr>
        <p:sp>
          <p:nvSpPr>
            <p:cNvPr id="243" name="Google Shape;243;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txBox="1"/>
            <p:nvPr/>
          </p:nvSpPr>
          <p:spPr>
            <a:xfrm>
              <a:off x="76200" y="-9525"/>
              <a:ext cx="660400" cy="746125"/>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4200" b="0" i="0" u="none" strike="noStrike" cap="none">
                  <a:solidFill>
                    <a:srgbClr val="F3F6FA"/>
                  </a:solidFill>
                  <a:latin typeface="Roboto"/>
                  <a:ea typeface="Roboto"/>
                  <a:cs typeface="Roboto"/>
                  <a:sym typeface="Roboto"/>
                </a:rPr>
                <a:t>3</a:t>
              </a:r>
              <a:endParaRPr/>
            </a:p>
          </p:txBody>
        </p:sp>
      </p:grpSp>
    </p:spTree>
    <p:extLst>
      <p:ext uri="{BB962C8B-B14F-4D97-AF65-F5344CB8AC3E}">
        <p14:creationId xmlns:p14="http://schemas.microsoft.com/office/powerpoint/2010/main" val="369090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6"/>
                                        </p:tgtEl>
                                        <p:attrNameLst>
                                          <p:attrName>style.visibility</p:attrName>
                                        </p:attrNameLst>
                                      </p:cBhvr>
                                      <p:to>
                                        <p:strVal val="visible"/>
                                      </p:to>
                                    </p:set>
                                    <p:animEffect transition="in" filter="fade">
                                      <p:cBhvr>
                                        <p:cTn id="11" dur="500"/>
                                        <p:tgtEl>
                                          <p:spTgt spid="2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1"/>
                                        </p:tgtEl>
                                        <p:attrNameLst>
                                          <p:attrName>style.visibility</p:attrName>
                                        </p:attrNameLst>
                                      </p:cBhvr>
                                      <p:to>
                                        <p:strVal val="visible"/>
                                      </p:to>
                                    </p:set>
                                    <p:animEffect transition="in" filter="fade">
                                      <p:cBhvr>
                                        <p:cTn id="15" dur="500"/>
                                        <p:tgtEl>
                                          <p:spTgt spid="2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1"/>
                                        </p:tgtEl>
                                        <p:attrNameLst>
                                          <p:attrName>style.visibility</p:attrName>
                                        </p:attrNameLst>
                                      </p:cBhvr>
                                      <p:to>
                                        <p:strVal val="visible"/>
                                      </p:to>
                                    </p:set>
                                    <p:animEffect transition="in" filter="fade">
                                      <p:cBhvr>
                                        <p:cTn id="19" dur="500"/>
                                        <p:tgtEl>
                                          <p:spTgt spid="2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fade">
                                      <p:cBhvr>
                                        <p:cTn id="23" dur="500"/>
                                        <p:tgtEl>
                                          <p:spTgt spid="2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9"/>
                                        </p:tgtEl>
                                        <p:attrNameLst>
                                          <p:attrName>style.visibility</p:attrName>
                                        </p:attrNameLst>
                                      </p:cBhvr>
                                      <p:to>
                                        <p:strVal val="visible"/>
                                      </p:to>
                                    </p:set>
                                    <p:animEffect transition="in" filter="fade">
                                      <p:cBhvr>
                                        <p:cTn id="28" dur="500"/>
                                        <p:tgtEl>
                                          <p:spTgt spid="239"/>
                                        </p:tgtEl>
                                      </p:cBhvr>
                                    </p:animEffect>
                                  </p:childTnLst>
                                </p:cTn>
                              </p:par>
                              <p:par>
                                <p:cTn id="29" presetID="10" presetClass="entr" presetSubtype="0" fill="hold" nodeType="withEffect">
                                  <p:stCondLst>
                                    <p:cond delay="0"/>
                                  </p:stCondLst>
                                  <p:childTnLst>
                                    <p:set>
                                      <p:cBhvr>
                                        <p:cTn id="30" dur="1" fill="hold">
                                          <p:stCondLst>
                                            <p:cond delay="0"/>
                                          </p:stCondLst>
                                        </p:cTn>
                                        <p:tgtEl>
                                          <p:spTgt spid="224"/>
                                        </p:tgtEl>
                                        <p:attrNameLst>
                                          <p:attrName>style.visibility</p:attrName>
                                        </p:attrNameLst>
                                      </p:cBhvr>
                                      <p:to>
                                        <p:strVal val="visible"/>
                                      </p:to>
                                    </p:set>
                                    <p:animEffect transition="in" filter="fade">
                                      <p:cBhvr>
                                        <p:cTn id="31" dur="500"/>
                                        <p:tgtEl>
                                          <p:spTgt spid="224"/>
                                        </p:tgtEl>
                                      </p:cBhvr>
                                    </p:animEffect>
                                  </p:childTnLst>
                                </p:cTn>
                              </p:par>
                              <p:par>
                                <p:cTn id="32" presetID="10" presetClass="entr" presetSubtype="0" fill="hold" nodeType="withEffect">
                                  <p:stCondLst>
                                    <p:cond delay="0"/>
                                  </p:stCondLst>
                                  <p:childTnLst>
                                    <p:set>
                                      <p:cBhvr>
                                        <p:cTn id="33" dur="1" fill="hold">
                                          <p:stCondLst>
                                            <p:cond delay="0"/>
                                          </p:stCondLst>
                                        </p:cTn>
                                        <p:tgtEl>
                                          <p:spTgt spid="233"/>
                                        </p:tgtEl>
                                        <p:attrNameLst>
                                          <p:attrName>style.visibility</p:attrName>
                                        </p:attrNameLst>
                                      </p:cBhvr>
                                      <p:to>
                                        <p:strVal val="visible"/>
                                      </p:to>
                                    </p:set>
                                    <p:animEffect transition="in" filter="fade">
                                      <p:cBhvr>
                                        <p:cTn id="34" dur="500"/>
                                        <p:tgtEl>
                                          <p:spTgt spid="233"/>
                                        </p:tgtEl>
                                      </p:cBhvr>
                                    </p:animEffect>
                                  </p:childTnLst>
                                </p:cTn>
                              </p:par>
                              <p:par>
                                <p:cTn id="35" presetID="10" presetClass="entr" presetSubtype="0" fill="hold" nodeType="with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fade">
                                      <p:cBhvr>
                                        <p:cTn id="37" dur="500"/>
                                        <p:tgtEl>
                                          <p:spTgt spid="23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42"/>
                                        </p:tgtEl>
                                        <p:attrNameLst>
                                          <p:attrName>style.visibility</p:attrName>
                                        </p:attrNameLst>
                                      </p:cBhvr>
                                      <p:to>
                                        <p:strVal val="visible"/>
                                      </p:to>
                                    </p:set>
                                    <p:animEffect transition="in" filter="fade">
                                      <p:cBhvr>
                                        <p:cTn id="41" dur="500"/>
                                        <p:tgtEl>
                                          <p:spTgt spid="242"/>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227"/>
                                        </p:tgtEl>
                                        <p:attrNameLst>
                                          <p:attrName>style.visibility</p:attrName>
                                        </p:attrNameLst>
                                      </p:cBhvr>
                                      <p:to>
                                        <p:strVal val="visible"/>
                                      </p:to>
                                    </p:set>
                                    <p:animEffect transition="in" filter="fade">
                                      <p:cBhvr>
                                        <p:cTn id="45" dur="500"/>
                                        <p:tgtEl>
                                          <p:spTgt spid="227"/>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235"/>
                                        </p:tgtEl>
                                        <p:attrNameLst>
                                          <p:attrName>style.visibility</p:attrName>
                                        </p:attrNameLst>
                                      </p:cBhvr>
                                      <p:to>
                                        <p:strVal val="visible"/>
                                      </p:to>
                                    </p:set>
                                    <p:animEffect transition="in" filter="fade">
                                      <p:cBhvr>
                                        <p:cTn id="49" dur="500"/>
                                        <p:tgtEl>
                                          <p:spTgt spid="235"/>
                                        </p:tgtEl>
                                      </p:cBhvr>
                                    </p:animEffect>
                                  </p:childTnLst>
                                </p:cTn>
                              </p:par>
                            </p:childTnLst>
                          </p:cTn>
                        </p:par>
                        <p:par>
                          <p:cTn id="50" fill="hold">
                            <p:stCondLst>
                              <p:cond delay="2000"/>
                            </p:stCondLst>
                            <p:childTnLst>
                              <p:par>
                                <p:cTn id="51" presetID="10" presetClass="entr" presetSubtype="0" fill="hold" nodeType="afterEffect">
                                  <p:stCondLst>
                                    <p:cond delay="0"/>
                                  </p:stCondLst>
                                  <p:childTnLst>
                                    <p:set>
                                      <p:cBhvr>
                                        <p:cTn id="52" dur="1" fill="hold">
                                          <p:stCondLst>
                                            <p:cond delay="0"/>
                                          </p:stCondLst>
                                        </p:cTn>
                                        <p:tgtEl>
                                          <p:spTgt spid="234"/>
                                        </p:tgtEl>
                                        <p:attrNameLst>
                                          <p:attrName>style.visibility</p:attrName>
                                        </p:attrNameLst>
                                      </p:cBhvr>
                                      <p:to>
                                        <p:strVal val="visible"/>
                                      </p:to>
                                    </p:set>
                                    <p:animEffect transition="in" filter="fade">
                                      <p:cBhvr>
                                        <p:cTn id="53"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408"/>
        <p:cNvGrpSpPr/>
        <p:nvPr/>
      </p:nvGrpSpPr>
      <p:grpSpPr>
        <a:xfrm>
          <a:off x="0" y="0"/>
          <a:ext cx="0" cy="0"/>
          <a:chOff x="0" y="0"/>
          <a:chExt cx="0" cy="0"/>
        </a:xfrm>
      </p:grpSpPr>
      <p:grpSp>
        <p:nvGrpSpPr>
          <p:cNvPr id="409" name="Google Shape;409;p22"/>
          <p:cNvGrpSpPr/>
          <p:nvPr/>
        </p:nvGrpSpPr>
        <p:grpSpPr>
          <a:xfrm>
            <a:off x="1028700" y="884039"/>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66932" y="2995702"/>
            <a:ext cx="14754137" cy="4136517"/>
          </a:xfrm>
          <a:prstGeom prst="rect">
            <a:avLst/>
          </a:prstGeom>
          <a:noFill/>
          <a:ln>
            <a:noFill/>
          </a:ln>
        </p:spPr>
        <p:txBody>
          <a:bodyPr spcFirstLastPara="1" wrap="square" lIns="0" tIns="0" rIns="0" bIns="0" anchor="t" anchorCtr="0">
            <a:spAutoFit/>
          </a:bodyPr>
          <a:lstStyle/>
          <a:p>
            <a:pPr lvl="0" algn="ctr">
              <a:lnSpc>
                <a:spcPct val="120000"/>
              </a:lnSpc>
            </a:pPr>
            <a:r>
              <a:rPr lang="en-US" sz="2800" dirty="0" smtClean="0">
                <a:solidFill>
                  <a:srgbClr val="0B1320"/>
                </a:solidFill>
                <a:latin typeface="Playfair Display Black"/>
                <a:ea typeface="Playfair Display Black"/>
                <a:cs typeface="Playfair Display Black"/>
                <a:sym typeface="Playfair Display Black"/>
              </a:rPr>
              <a:t>• </a:t>
            </a:r>
            <a:r>
              <a:rPr lang="en-US" sz="2800" dirty="0">
                <a:solidFill>
                  <a:srgbClr val="0B1320"/>
                </a:solidFill>
                <a:latin typeface="Playfair Display Black"/>
                <a:ea typeface="Playfair Display Black"/>
                <a:cs typeface="Playfair Display Black"/>
                <a:sym typeface="Playfair Display Black"/>
              </a:rPr>
              <a:t>The main objective of the proposed system is to decrease the paper work and easier record maintenance by having a particular website for leaves maintenance.</a:t>
            </a:r>
          </a:p>
          <a:p>
            <a:pPr lvl="0" algn="ctr">
              <a:lnSpc>
                <a:spcPct val="120000"/>
              </a:lnSpc>
            </a:pPr>
            <a:endParaRPr lang="en-US" sz="2800" dirty="0">
              <a:solidFill>
                <a:srgbClr val="0B1320"/>
              </a:solidFill>
              <a:latin typeface="Playfair Display Black"/>
              <a:ea typeface="Playfair Display Black"/>
              <a:cs typeface="Playfair Display Black"/>
              <a:sym typeface="Playfair Display Black"/>
            </a:endParaRPr>
          </a:p>
          <a:p>
            <a:pPr lvl="0" algn="ctr">
              <a:lnSpc>
                <a:spcPct val="120000"/>
              </a:lnSpc>
            </a:pPr>
            <a:r>
              <a:rPr lang="en-US" sz="2800" dirty="0">
                <a:solidFill>
                  <a:srgbClr val="0B1320"/>
                </a:solidFill>
                <a:latin typeface="Playfair Display Black"/>
                <a:ea typeface="Playfair Display Black"/>
                <a:cs typeface="Playfair Display Black"/>
                <a:sym typeface="Playfair Display Black"/>
              </a:rPr>
              <a:t>• This approach basically deals with the record of leaves taken by </a:t>
            </a:r>
            <a:r>
              <a:rPr lang="en-US" sz="2800" dirty="0" smtClean="0">
                <a:solidFill>
                  <a:srgbClr val="0B1320"/>
                </a:solidFill>
                <a:latin typeface="Playfair Display Black"/>
                <a:ea typeface="Playfair Display Black"/>
                <a:cs typeface="Playfair Display Black"/>
                <a:sym typeface="Playfair Display Black"/>
              </a:rPr>
              <a:t>Employees in </a:t>
            </a:r>
            <a:r>
              <a:rPr lang="en-US" sz="2800" dirty="0">
                <a:solidFill>
                  <a:srgbClr val="0B1320"/>
                </a:solidFill>
                <a:latin typeface="Playfair Display Black"/>
                <a:ea typeface="Playfair Display Black"/>
                <a:cs typeface="Playfair Display Black"/>
                <a:sym typeface="Playfair Display Black"/>
              </a:rPr>
              <a:t>the organization.</a:t>
            </a:r>
          </a:p>
          <a:p>
            <a:pPr lvl="0" algn="ctr">
              <a:lnSpc>
                <a:spcPct val="120000"/>
              </a:lnSpc>
            </a:pPr>
            <a:endParaRPr lang="en-US" sz="2800" dirty="0">
              <a:solidFill>
                <a:srgbClr val="0B1320"/>
              </a:solidFill>
              <a:latin typeface="Playfair Display Black"/>
              <a:ea typeface="Playfair Display Black"/>
              <a:cs typeface="Playfair Display Black"/>
              <a:sym typeface="Playfair Display Black"/>
            </a:endParaRPr>
          </a:p>
          <a:p>
            <a:pPr marL="457200" lvl="0" indent="-457200" algn="ctr">
              <a:lnSpc>
                <a:spcPct val="120000"/>
              </a:lnSpc>
              <a:buFont typeface="Arial" panose="020B0604020202020204" pitchFamily="34" charset="0"/>
              <a:buChar char="•"/>
            </a:pPr>
            <a:r>
              <a:rPr lang="en-US" sz="2800" smtClean="0">
                <a:solidFill>
                  <a:srgbClr val="0B1320"/>
                </a:solidFill>
                <a:latin typeface="Playfair Display Black"/>
                <a:ea typeface="Playfair Display Black"/>
                <a:cs typeface="Playfair Display Black"/>
                <a:sym typeface="Playfair Display Black"/>
              </a:rPr>
              <a:t>This </a:t>
            </a:r>
            <a:r>
              <a:rPr lang="en-US" sz="2800" dirty="0">
                <a:solidFill>
                  <a:srgbClr val="0B1320"/>
                </a:solidFill>
                <a:latin typeface="Playfair Display Black"/>
                <a:ea typeface="Playfair Display Black"/>
                <a:cs typeface="Playfair Display Black"/>
                <a:sym typeface="Playfair Display Black"/>
              </a:rPr>
              <a:t>system also approach to reduce the </a:t>
            </a:r>
            <a:r>
              <a:rPr lang="en-US" sz="2800" dirty="0" smtClean="0">
                <a:solidFill>
                  <a:srgbClr val="0B1320"/>
                </a:solidFill>
                <a:latin typeface="Playfair Display Black"/>
                <a:ea typeface="Playfair Display Black"/>
                <a:cs typeface="Playfair Display Black"/>
                <a:sym typeface="Playfair Display Black"/>
              </a:rPr>
              <a:t>formality </a:t>
            </a:r>
            <a:r>
              <a:rPr lang="en-US" sz="2800" dirty="0">
                <a:solidFill>
                  <a:srgbClr val="0B1320"/>
                </a:solidFill>
                <a:latin typeface="Playfair Display Black"/>
                <a:ea typeface="Playfair Display Black"/>
                <a:cs typeface="Playfair Display Black"/>
                <a:sym typeface="Playfair Display Black"/>
              </a:rPr>
              <a:t>and time delay facing </a:t>
            </a:r>
            <a:r>
              <a:rPr lang="en-US" sz="2800" dirty="0" smtClean="0">
                <a:solidFill>
                  <a:srgbClr val="0B1320"/>
                </a:solidFill>
                <a:latin typeface="Playfair Display Black"/>
                <a:ea typeface="Playfair Display Black"/>
                <a:cs typeface="Playfair Display Black"/>
                <a:sym typeface="Playfair Display Black"/>
              </a:rPr>
              <a:t>by Employee and Admin Members for approval of  Leaves</a:t>
            </a:r>
            <a:endParaRPr sz="200" dirty="0"/>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4" name="Google Shape;424;p22"/>
          <p:cNvGrpSpPr/>
          <p:nvPr/>
        </p:nvGrpSpPr>
        <p:grpSpPr>
          <a:xfrm>
            <a:off x="-3260785" y="6081801"/>
            <a:ext cx="6999655" cy="8614961"/>
            <a:chOff x="0" y="0"/>
            <a:chExt cx="9332874" cy="11486614"/>
          </a:xfrm>
        </p:grpSpPr>
        <p:grpSp>
          <p:nvGrpSpPr>
            <p:cNvPr id="425" name="Google Shape;425;p22"/>
            <p:cNvGrpSpPr/>
            <p:nvPr/>
          </p:nvGrpSpPr>
          <p:grpSpPr>
            <a:xfrm>
              <a:off x="0" y="0"/>
              <a:ext cx="9332874" cy="11486614"/>
              <a:chOff x="0" y="0"/>
              <a:chExt cx="660400" cy="812800"/>
            </a:xfrm>
          </p:grpSpPr>
          <p:sp>
            <p:nvSpPr>
              <p:cNvPr id="426" name="Google Shape;426;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8" name="Google Shape;428;p22"/>
            <p:cNvGrpSpPr/>
            <p:nvPr/>
          </p:nvGrpSpPr>
          <p:grpSpPr>
            <a:xfrm>
              <a:off x="545238" y="671062"/>
              <a:ext cx="8242398" cy="10144490"/>
              <a:chOff x="0" y="0"/>
              <a:chExt cx="660400" cy="812800"/>
            </a:xfrm>
          </p:grpSpPr>
          <p:sp>
            <p:nvSpPr>
              <p:cNvPr id="429" name="Google Shape;429;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1" name="Google Shape;431;p22"/>
            <p:cNvGrpSpPr/>
            <p:nvPr/>
          </p:nvGrpSpPr>
          <p:grpSpPr>
            <a:xfrm>
              <a:off x="1083502" y="1333541"/>
              <a:ext cx="7165870" cy="8819533"/>
              <a:chOff x="0" y="0"/>
              <a:chExt cx="660400" cy="812800"/>
            </a:xfrm>
          </p:grpSpPr>
          <p:sp>
            <p:nvSpPr>
              <p:cNvPr id="432" name="Google Shape;432;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408"/>
        <p:cNvGrpSpPr/>
        <p:nvPr/>
      </p:nvGrpSpPr>
      <p:grpSpPr>
        <a:xfrm>
          <a:off x="0" y="0"/>
          <a:ext cx="0" cy="0"/>
          <a:chOff x="0" y="0"/>
          <a:chExt cx="0" cy="0"/>
        </a:xfrm>
      </p:grpSpPr>
      <p:grpSp>
        <p:nvGrpSpPr>
          <p:cNvPr id="409" name="Google Shape;409;p22"/>
          <p:cNvGrpSpPr/>
          <p:nvPr/>
        </p:nvGrpSpPr>
        <p:grpSpPr>
          <a:xfrm>
            <a:off x="1028700" y="677497"/>
            <a:ext cx="16230600" cy="8374261"/>
            <a:chOff x="0" y="-38100"/>
            <a:chExt cx="4274726" cy="2205567"/>
          </a:xfrm>
        </p:grpSpPr>
        <p:sp>
          <p:nvSpPr>
            <p:cNvPr id="410" name="Google Shape;410;p22"/>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2" name="Google Shape;412;p22"/>
          <p:cNvSpPr txBox="1"/>
          <p:nvPr/>
        </p:nvSpPr>
        <p:spPr>
          <a:xfrm>
            <a:off x="1728620" y="2643797"/>
            <a:ext cx="14754137" cy="4653582"/>
          </a:xfrm>
          <a:prstGeom prst="rect">
            <a:avLst/>
          </a:prstGeom>
          <a:noFill/>
          <a:ln>
            <a:noFill/>
          </a:ln>
        </p:spPr>
        <p:txBody>
          <a:bodyPr spcFirstLastPara="1" wrap="square" lIns="0" tIns="0" rIns="0" bIns="0" anchor="t" anchorCtr="0">
            <a:spAutoFit/>
          </a:bodyPr>
          <a:lstStyle/>
          <a:p>
            <a:pPr lvl="0" algn="ctr">
              <a:lnSpc>
                <a:spcPct val="120000"/>
              </a:lnSpc>
            </a:pPr>
            <a:r>
              <a:rPr lang="en-US" sz="2800" dirty="0" smtClean="0">
                <a:solidFill>
                  <a:srgbClr val="0B1320"/>
                </a:solidFill>
                <a:latin typeface="Playfair Display Black"/>
                <a:ea typeface="Playfair Display Black"/>
                <a:cs typeface="Playfair Display Black"/>
                <a:sym typeface="Playfair Display Black"/>
              </a:rPr>
              <a:t>• </a:t>
            </a:r>
            <a:r>
              <a:rPr lang="en-US" sz="2800" dirty="0">
                <a:solidFill>
                  <a:srgbClr val="0B1320"/>
                </a:solidFill>
                <a:latin typeface="Playfair Display Black"/>
                <a:ea typeface="Playfair Display Black"/>
                <a:cs typeface="Playfair Display Black"/>
                <a:sym typeface="Playfair Display Black"/>
              </a:rPr>
              <a:t>With the introduction of Leave Management System, the software to track the leaves and absenteeism of employees, the work of human resource managers as well as that of managers of respective departments has reduced considerably.</a:t>
            </a:r>
            <a:endParaRPr lang="en-US" sz="2800" dirty="0">
              <a:solidFill>
                <a:srgbClr val="0B1320"/>
              </a:solidFill>
              <a:latin typeface="Playfair Display Black"/>
              <a:ea typeface="Playfair Display Black"/>
              <a:cs typeface="Playfair Display Black"/>
              <a:sym typeface="Playfair Display Black"/>
            </a:endParaRPr>
          </a:p>
          <a:p>
            <a:pPr lvl="0" algn="ctr">
              <a:lnSpc>
                <a:spcPct val="120000"/>
              </a:lnSpc>
            </a:pPr>
            <a:endParaRPr lang="en-US" sz="2800" dirty="0">
              <a:solidFill>
                <a:srgbClr val="0B1320"/>
              </a:solidFill>
              <a:latin typeface="Playfair Display Black"/>
              <a:ea typeface="Playfair Display Black"/>
              <a:cs typeface="Playfair Display Black"/>
              <a:sym typeface="Playfair Display Black"/>
            </a:endParaRPr>
          </a:p>
          <a:p>
            <a:pPr lvl="0" algn="ctr">
              <a:lnSpc>
                <a:spcPct val="120000"/>
              </a:lnSpc>
            </a:pPr>
            <a:r>
              <a:rPr lang="en-US" sz="2800" dirty="0">
                <a:solidFill>
                  <a:srgbClr val="0B1320"/>
                </a:solidFill>
                <a:latin typeface="Playfair Display Black"/>
                <a:ea typeface="Playfair Display Black"/>
                <a:cs typeface="Playfair Display Black"/>
                <a:sym typeface="Playfair Display Black"/>
              </a:rPr>
              <a:t>• </a:t>
            </a:r>
            <a:r>
              <a:rPr lang="en-US" sz="2800" dirty="0">
                <a:solidFill>
                  <a:srgbClr val="0B1320"/>
                </a:solidFill>
                <a:latin typeface="Playfair Display Black"/>
                <a:ea typeface="Playfair Display Black"/>
                <a:cs typeface="Playfair Display Black"/>
                <a:sym typeface="Playfair Display Black"/>
              </a:rPr>
              <a:t> Leave Management System software helps the human resource to introduce leaves policies that work in favor of the employees. With flexibility and reliability, managers can track the leave patterns too with the help of analysis report. The software has allowed the human resource department to evolve their policies and align the needs of the employees systematically</a:t>
            </a:r>
            <a:r>
              <a:rPr lang="en-US" sz="2800" dirty="0" smtClean="0">
                <a:solidFill>
                  <a:srgbClr val="0B1320"/>
                </a:solidFill>
                <a:latin typeface="Playfair Display Black"/>
                <a:ea typeface="Playfair Display Black"/>
                <a:cs typeface="Playfair Display Black"/>
                <a:sym typeface="Playfair Display Black"/>
              </a:rPr>
              <a:t>.</a:t>
            </a:r>
            <a:endParaRPr lang="en-US" sz="2800" dirty="0">
              <a:solidFill>
                <a:srgbClr val="0B1320"/>
              </a:solidFill>
              <a:latin typeface="Playfair Display Black"/>
              <a:ea typeface="Playfair Display Black"/>
              <a:cs typeface="Playfair Display Black"/>
              <a:sym typeface="Playfair Display Black"/>
            </a:endParaRPr>
          </a:p>
        </p:txBody>
      </p:sp>
      <p:cxnSp>
        <p:nvCxnSpPr>
          <p:cNvPr id="414" name="Google Shape;414;p22"/>
          <p:cNvCxnSpPr/>
          <p:nvPr/>
        </p:nvCxnSpPr>
        <p:spPr>
          <a:xfrm>
            <a:off x="1766932" y="1886465"/>
            <a:ext cx="12719299" cy="0"/>
          </a:xfrm>
          <a:prstGeom prst="straightConnector1">
            <a:avLst/>
          </a:prstGeom>
          <a:noFill/>
          <a:ln w="38100" cap="flat" cmpd="sng">
            <a:solidFill>
              <a:srgbClr val="0B1320"/>
            </a:solidFill>
            <a:prstDash val="solid"/>
            <a:round/>
            <a:headEnd type="none" w="sm" len="sm"/>
            <a:tailEnd type="none" w="sm" len="sm"/>
          </a:ln>
        </p:spPr>
      </p:cxnSp>
      <p:grpSp>
        <p:nvGrpSpPr>
          <p:cNvPr id="415" name="Google Shape;415;p22"/>
          <p:cNvGrpSpPr/>
          <p:nvPr/>
        </p:nvGrpSpPr>
        <p:grpSpPr>
          <a:xfrm>
            <a:off x="14988611" y="1682141"/>
            <a:ext cx="406823" cy="408647"/>
            <a:chOff x="1813" y="0"/>
            <a:chExt cx="809173" cy="812800"/>
          </a:xfrm>
        </p:grpSpPr>
        <p:sp>
          <p:nvSpPr>
            <p:cNvPr id="416" name="Google Shape;416;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8" name="Google Shape;418;p22"/>
          <p:cNvGrpSpPr/>
          <p:nvPr/>
        </p:nvGrpSpPr>
        <p:grpSpPr>
          <a:xfrm>
            <a:off x="15552286" y="1682141"/>
            <a:ext cx="406823" cy="408647"/>
            <a:chOff x="1813" y="0"/>
            <a:chExt cx="809173" cy="812800"/>
          </a:xfrm>
        </p:grpSpPr>
        <p:sp>
          <p:nvSpPr>
            <p:cNvPr id="419" name="Google Shape;419;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2"/>
          <p:cNvGrpSpPr/>
          <p:nvPr/>
        </p:nvGrpSpPr>
        <p:grpSpPr>
          <a:xfrm>
            <a:off x="16113333" y="1682141"/>
            <a:ext cx="406823" cy="408647"/>
            <a:chOff x="1813" y="0"/>
            <a:chExt cx="809173" cy="812800"/>
          </a:xfrm>
        </p:grpSpPr>
        <p:sp>
          <p:nvSpPr>
            <p:cNvPr id="422" name="Google Shape;422;p22"/>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4" name="Google Shape;424;p22"/>
          <p:cNvGrpSpPr/>
          <p:nvPr/>
        </p:nvGrpSpPr>
        <p:grpSpPr>
          <a:xfrm>
            <a:off x="-3397263" y="6177336"/>
            <a:ext cx="6999655" cy="8614961"/>
            <a:chOff x="0" y="0"/>
            <a:chExt cx="9332874" cy="11486614"/>
          </a:xfrm>
        </p:grpSpPr>
        <p:grpSp>
          <p:nvGrpSpPr>
            <p:cNvPr id="425" name="Google Shape;425;p22"/>
            <p:cNvGrpSpPr/>
            <p:nvPr/>
          </p:nvGrpSpPr>
          <p:grpSpPr>
            <a:xfrm>
              <a:off x="0" y="0"/>
              <a:ext cx="9332874" cy="11486614"/>
              <a:chOff x="0" y="0"/>
              <a:chExt cx="660400" cy="812800"/>
            </a:xfrm>
          </p:grpSpPr>
          <p:sp>
            <p:nvSpPr>
              <p:cNvPr id="426" name="Google Shape;426;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8" name="Google Shape;428;p22"/>
            <p:cNvGrpSpPr/>
            <p:nvPr/>
          </p:nvGrpSpPr>
          <p:grpSpPr>
            <a:xfrm>
              <a:off x="545238" y="671062"/>
              <a:ext cx="8242398" cy="10144490"/>
              <a:chOff x="0" y="0"/>
              <a:chExt cx="660400" cy="812800"/>
            </a:xfrm>
          </p:grpSpPr>
          <p:sp>
            <p:nvSpPr>
              <p:cNvPr id="429" name="Google Shape;429;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1" name="Google Shape;431;p22"/>
            <p:cNvGrpSpPr/>
            <p:nvPr/>
          </p:nvGrpSpPr>
          <p:grpSpPr>
            <a:xfrm>
              <a:off x="1083502" y="1333541"/>
              <a:ext cx="7165870" cy="8819533"/>
              <a:chOff x="0" y="0"/>
              <a:chExt cx="660400" cy="812800"/>
            </a:xfrm>
          </p:grpSpPr>
          <p:sp>
            <p:nvSpPr>
              <p:cNvPr id="432" name="Google Shape;432;p22"/>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108523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5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37"/>
        <p:cNvGrpSpPr/>
        <p:nvPr/>
      </p:nvGrpSpPr>
      <p:grpSpPr>
        <a:xfrm>
          <a:off x="0" y="0"/>
          <a:ext cx="0" cy="0"/>
          <a:chOff x="0" y="0"/>
          <a:chExt cx="0" cy="0"/>
        </a:xfrm>
      </p:grpSpPr>
      <p:grpSp>
        <p:nvGrpSpPr>
          <p:cNvPr id="438" name="Google Shape;438;p23"/>
          <p:cNvGrpSpPr/>
          <p:nvPr/>
        </p:nvGrpSpPr>
        <p:grpSpPr>
          <a:xfrm>
            <a:off x="1028700" y="884039"/>
            <a:ext cx="16230600" cy="8374261"/>
            <a:chOff x="0" y="-38100"/>
            <a:chExt cx="4274726" cy="2205567"/>
          </a:xfrm>
        </p:grpSpPr>
        <p:sp>
          <p:nvSpPr>
            <p:cNvPr id="439" name="Google Shape;439;p2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1" name="Google Shape;441;p23"/>
          <p:cNvSpPr txBox="1"/>
          <p:nvPr/>
        </p:nvSpPr>
        <p:spPr>
          <a:xfrm>
            <a:off x="1340293" y="762000"/>
            <a:ext cx="281148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02.</a:t>
            </a:r>
            <a:endParaRPr/>
          </a:p>
        </p:txBody>
      </p:sp>
      <p:sp>
        <p:nvSpPr>
          <p:cNvPr id="442" name="Google Shape;442;p23"/>
          <p:cNvSpPr txBox="1"/>
          <p:nvPr/>
        </p:nvSpPr>
        <p:spPr>
          <a:xfrm>
            <a:off x="6849371" y="7337622"/>
            <a:ext cx="9909096" cy="1920526"/>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10400" dirty="0" smtClean="0">
                <a:solidFill>
                  <a:srgbClr val="F3F6FA"/>
                </a:solidFill>
                <a:latin typeface="Playfair Display Black"/>
                <a:sym typeface="Playfair Display Black"/>
              </a:rPr>
              <a:t>Key Points</a:t>
            </a:r>
            <a:endParaRPr dirty="0"/>
          </a:p>
        </p:txBody>
      </p:sp>
      <p:grpSp>
        <p:nvGrpSpPr>
          <p:cNvPr id="443" name="Google Shape;443;p23"/>
          <p:cNvGrpSpPr/>
          <p:nvPr/>
        </p:nvGrpSpPr>
        <p:grpSpPr>
          <a:xfrm>
            <a:off x="-3233490" y="5979520"/>
            <a:ext cx="6999655" cy="8614961"/>
            <a:chOff x="0" y="0"/>
            <a:chExt cx="9332874" cy="11486614"/>
          </a:xfrm>
        </p:grpSpPr>
        <p:grpSp>
          <p:nvGrpSpPr>
            <p:cNvPr id="444" name="Google Shape;444;p23"/>
            <p:cNvGrpSpPr/>
            <p:nvPr/>
          </p:nvGrpSpPr>
          <p:grpSpPr>
            <a:xfrm>
              <a:off x="0" y="0"/>
              <a:ext cx="9332874" cy="11486614"/>
              <a:chOff x="0" y="0"/>
              <a:chExt cx="660400" cy="812800"/>
            </a:xfrm>
          </p:grpSpPr>
          <p:sp>
            <p:nvSpPr>
              <p:cNvPr id="445" name="Google Shape;445;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7" name="Google Shape;447;p23"/>
            <p:cNvGrpSpPr/>
            <p:nvPr/>
          </p:nvGrpSpPr>
          <p:grpSpPr>
            <a:xfrm>
              <a:off x="545238" y="671062"/>
              <a:ext cx="8242398" cy="10144490"/>
              <a:chOff x="0" y="0"/>
              <a:chExt cx="660400" cy="812800"/>
            </a:xfrm>
          </p:grpSpPr>
          <p:sp>
            <p:nvSpPr>
              <p:cNvPr id="448" name="Google Shape;448;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0" name="Google Shape;450;p23"/>
            <p:cNvGrpSpPr/>
            <p:nvPr/>
          </p:nvGrpSpPr>
          <p:grpSpPr>
            <a:xfrm>
              <a:off x="1083502" y="1333541"/>
              <a:ext cx="7165870" cy="8819533"/>
              <a:chOff x="0" y="0"/>
              <a:chExt cx="660400" cy="812800"/>
            </a:xfrm>
          </p:grpSpPr>
          <p:sp>
            <p:nvSpPr>
              <p:cNvPr id="451" name="Google Shape;451;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53" name="Google Shape;453;p23"/>
          <p:cNvGrpSpPr/>
          <p:nvPr/>
        </p:nvGrpSpPr>
        <p:grpSpPr>
          <a:xfrm rot="10800000">
            <a:off x="13557529" y="-3278780"/>
            <a:ext cx="6999655" cy="8614961"/>
            <a:chOff x="0" y="0"/>
            <a:chExt cx="9332874" cy="11486614"/>
          </a:xfrm>
        </p:grpSpPr>
        <p:grpSp>
          <p:nvGrpSpPr>
            <p:cNvPr id="454" name="Google Shape;454;p23"/>
            <p:cNvGrpSpPr/>
            <p:nvPr/>
          </p:nvGrpSpPr>
          <p:grpSpPr>
            <a:xfrm>
              <a:off x="0" y="0"/>
              <a:ext cx="9332874" cy="11486614"/>
              <a:chOff x="0" y="0"/>
              <a:chExt cx="660400" cy="812800"/>
            </a:xfrm>
          </p:grpSpPr>
          <p:sp>
            <p:nvSpPr>
              <p:cNvPr id="455" name="Google Shape;455;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23"/>
            <p:cNvGrpSpPr/>
            <p:nvPr/>
          </p:nvGrpSpPr>
          <p:grpSpPr>
            <a:xfrm>
              <a:off x="545238" y="671062"/>
              <a:ext cx="8242398" cy="10144490"/>
              <a:chOff x="0" y="0"/>
              <a:chExt cx="660400" cy="812800"/>
            </a:xfrm>
          </p:grpSpPr>
          <p:sp>
            <p:nvSpPr>
              <p:cNvPr id="458" name="Google Shape;458;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0" name="Google Shape;460;p23"/>
            <p:cNvGrpSpPr/>
            <p:nvPr/>
          </p:nvGrpSpPr>
          <p:grpSpPr>
            <a:xfrm>
              <a:off x="1083502" y="1333541"/>
              <a:ext cx="7165870" cy="8819533"/>
              <a:chOff x="0" y="0"/>
              <a:chExt cx="660400" cy="812800"/>
            </a:xfrm>
          </p:grpSpPr>
          <p:sp>
            <p:nvSpPr>
              <p:cNvPr id="461" name="Google Shape;461;p2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463" name="Google Shape;463;p23"/>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464" name="Google Shape;464;p23"/>
          <p:cNvGrpSpPr/>
          <p:nvPr/>
        </p:nvGrpSpPr>
        <p:grpSpPr>
          <a:xfrm>
            <a:off x="15226010" y="2079760"/>
            <a:ext cx="406823" cy="408647"/>
            <a:chOff x="1813" y="0"/>
            <a:chExt cx="809173" cy="812800"/>
          </a:xfrm>
        </p:grpSpPr>
        <p:sp>
          <p:nvSpPr>
            <p:cNvPr id="465" name="Google Shape;465;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7" name="Google Shape;467;p23"/>
          <p:cNvGrpSpPr/>
          <p:nvPr/>
        </p:nvGrpSpPr>
        <p:grpSpPr>
          <a:xfrm>
            <a:off x="15789684" y="2079760"/>
            <a:ext cx="406823" cy="408647"/>
            <a:chOff x="1813" y="0"/>
            <a:chExt cx="809173" cy="812800"/>
          </a:xfrm>
        </p:grpSpPr>
        <p:sp>
          <p:nvSpPr>
            <p:cNvPr id="468" name="Google Shape;468;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23"/>
          <p:cNvGrpSpPr/>
          <p:nvPr/>
        </p:nvGrpSpPr>
        <p:grpSpPr>
          <a:xfrm>
            <a:off x="16350731" y="2079760"/>
            <a:ext cx="406823" cy="408647"/>
            <a:chOff x="1813" y="0"/>
            <a:chExt cx="809173" cy="812800"/>
          </a:xfrm>
        </p:grpSpPr>
        <p:sp>
          <p:nvSpPr>
            <p:cNvPr id="471" name="Google Shape;471;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476"/>
        <p:cNvGrpSpPr/>
        <p:nvPr/>
      </p:nvGrpSpPr>
      <p:grpSpPr>
        <a:xfrm>
          <a:off x="0" y="0"/>
          <a:ext cx="0" cy="0"/>
          <a:chOff x="0" y="0"/>
          <a:chExt cx="0" cy="0"/>
        </a:xfrm>
      </p:grpSpPr>
      <p:pic>
        <p:nvPicPr>
          <p:cNvPr id="477" name="Google Shape;477;p24"/>
          <p:cNvPicPr preferRelativeResize="0"/>
          <p:nvPr/>
        </p:nvPicPr>
        <p:blipFill rotWithShape="1">
          <a:blip r:embed="rId3">
            <a:alphaModFix/>
          </a:blip>
          <a:srcRect t="10826" b="10827"/>
          <a:stretch/>
        </p:blipFill>
        <p:spPr>
          <a:xfrm>
            <a:off x="1912327" y="6504349"/>
            <a:ext cx="9712979" cy="3782651"/>
          </a:xfrm>
          <a:prstGeom prst="rect">
            <a:avLst/>
          </a:prstGeom>
          <a:noFill/>
          <a:ln>
            <a:noFill/>
          </a:ln>
        </p:spPr>
      </p:pic>
      <p:pic>
        <p:nvPicPr>
          <p:cNvPr id="478" name="Google Shape;478;p24"/>
          <p:cNvPicPr preferRelativeResize="0"/>
          <p:nvPr/>
        </p:nvPicPr>
        <p:blipFill rotWithShape="1">
          <a:blip r:embed="rId4">
            <a:alphaModFix/>
          </a:blip>
          <a:srcRect t="7418" b="7419"/>
          <a:stretch/>
        </p:blipFill>
        <p:spPr>
          <a:xfrm>
            <a:off x="11625306" y="6504349"/>
            <a:ext cx="6662694" cy="3782651"/>
          </a:xfrm>
          <a:prstGeom prst="rect">
            <a:avLst/>
          </a:prstGeom>
          <a:noFill/>
          <a:ln>
            <a:noFill/>
          </a:ln>
        </p:spPr>
      </p:pic>
      <p:sp>
        <p:nvSpPr>
          <p:cNvPr id="479" name="Google Shape;479;p24"/>
          <p:cNvSpPr txBox="1"/>
          <p:nvPr/>
        </p:nvSpPr>
        <p:spPr>
          <a:xfrm>
            <a:off x="1939636" y="1402268"/>
            <a:ext cx="6317674" cy="443198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0" i="0" u="none" strike="noStrike" cap="none" dirty="0" smtClean="0">
                <a:solidFill>
                  <a:srgbClr val="0B1320"/>
                </a:solidFill>
                <a:latin typeface="Playfair Display Black"/>
                <a:ea typeface="Playfair Display Black"/>
                <a:cs typeface="Playfair Display Black"/>
                <a:sym typeface="Playfair Display Black"/>
              </a:rPr>
              <a:t>Leave</a:t>
            </a:r>
          </a:p>
          <a:p>
            <a:pPr marL="0" marR="0" lvl="0" indent="0" algn="l" rtl="0">
              <a:lnSpc>
                <a:spcPct val="120000"/>
              </a:lnSpc>
              <a:spcBef>
                <a:spcPts val="0"/>
              </a:spcBef>
              <a:spcAft>
                <a:spcPts val="0"/>
              </a:spcAft>
              <a:buNone/>
            </a:pPr>
            <a:r>
              <a:rPr lang="en-US" sz="8000" b="0" i="0" u="none" strike="noStrike" cap="none" dirty="0" smtClean="0">
                <a:solidFill>
                  <a:srgbClr val="0B1320"/>
                </a:solidFill>
                <a:latin typeface="Playfair Display Black"/>
                <a:ea typeface="Playfair Display Black"/>
                <a:cs typeface="Playfair Display Black"/>
                <a:sym typeface="Playfair Display Black"/>
              </a:rPr>
              <a:t>management System</a:t>
            </a:r>
            <a:endParaRPr sz="1100" dirty="0"/>
          </a:p>
        </p:txBody>
      </p:sp>
      <p:grpSp>
        <p:nvGrpSpPr>
          <p:cNvPr id="480" name="Google Shape;480;p24"/>
          <p:cNvGrpSpPr/>
          <p:nvPr/>
        </p:nvGrpSpPr>
        <p:grpSpPr>
          <a:xfrm>
            <a:off x="8480825" y="3975743"/>
            <a:ext cx="4364549" cy="2242538"/>
            <a:chOff x="0" y="0"/>
            <a:chExt cx="5819400" cy="2990051"/>
          </a:xfrm>
        </p:grpSpPr>
        <p:sp>
          <p:nvSpPr>
            <p:cNvPr id="481" name="Google Shape;481;p24"/>
            <p:cNvSpPr txBox="1"/>
            <p:nvPr/>
          </p:nvSpPr>
          <p:spPr>
            <a:xfrm>
              <a:off x="0" y="0"/>
              <a:ext cx="5819400" cy="749949"/>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1" dirty="0" smtClean="0">
                  <a:solidFill>
                    <a:srgbClr val="0B1320"/>
                  </a:solidFill>
                </a:rPr>
                <a:t>Hassles System</a:t>
              </a:r>
              <a:endParaRPr b="1" dirty="0"/>
            </a:p>
          </p:txBody>
        </p:sp>
        <p:sp>
          <p:nvSpPr>
            <p:cNvPr id="482" name="Google Shape;482;p24"/>
            <p:cNvSpPr txBox="1"/>
            <p:nvPr/>
          </p:nvSpPr>
          <p:spPr>
            <a:xfrm>
              <a:off x="0" y="1020793"/>
              <a:ext cx="5819391" cy="1969258"/>
            </a:xfrm>
            <a:prstGeom prst="rect">
              <a:avLst/>
            </a:prstGeom>
            <a:noFill/>
            <a:ln>
              <a:noFill/>
            </a:ln>
          </p:spPr>
          <p:txBody>
            <a:bodyPr spcFirstLastPara="1" wrap="square" lIns="0" tIns="0" rIns="0" bIns="0" anchor="t" anchorCtr="0">
              <a:spAutoFit/>
            </a:bodyPr>
            <a:lstStyle/>
            <a:p>
              <a:pPr lvl="0">
                <a:lnSpc>
                  <a:spcPct val="140000"/>
                </a:lnSpc>
              </a:pPr>
              <a:r>
                <a:rPr lang="en-US" sz="2285" dirty="0">
                  <a:solidFill>
                    <a:srgbClr val="0B1320"/>
                  </a:solidFill>
                  <a:latin typeface="Roboto"/>
                  <a:ea typeface="Roboto"/>
                  <a:cs typeface="Roboto"/>
                  <a:sym typeface="Roboto"/>
                </a:rPr>
                <a:t> The software helps ensure the compliance to labor laws without any </a:t>
              </a:r>
              <a:r>
                <a:rPr lang="en-US" sz="2285" dirty="0" smtClean="0">
                  <a:solidFill>
                    <a:srgbClr val="0B1320"/>
                  </a:solidFill>
                  <a:latin typeface="Roboto"/>
                  <a:ea typeface="Roboto"/>
                  <a:cs typeface="Roboto"/>
                  <a:sym typeface="Roboto"/>
                </a:rPr>
                <a:t>hassles.</a:t>
              </a:r>
              <a:endParaRPr dirty="0"/>
            </a:p>
          </p:txBody>
        </p:sp>
      </p:grpSp>
      <p:grpSp>
        <p:nvGrpSpPr>
          <p:cNvPr id="483" name="Google Shape;483;p24"/>
          <p:cNvGrpSpPr/>
          <p:nvPr/>
        </p:nvGrpSpPr>
        <p:grpSpPr>
          <a:xfrm>
            <a:off x="13277552" y="3975743"/>
            <a:ext cx="4364549" cy="2242538"/>
            <a:chOff x="0" y="0"/>
            <a:chExt cx="5819400" cy="2990051"/>
          </a:xfrm>
        </p:grpSpPr>
        <p:sp>
          <p:nvSpPr>
            <p:cNvPr id="484" name="Google Shape;484;p24"/>
            <p:cNvSpPr txBox="1"/>
            <p:nvPr/>
          </p:nvSpPr>
          <p:spPr>
            <a:xfrm>
              <a:off x="0" y="0"/>
              <a:ext cx="5819400" cy="749949"/>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1" dirty="0" smtClean="0">
                  <a:solidFill>
                    <a:srgbClr val="0B1320"/>
                  </a:solidFill>
                </a:rPr>
                <a:t>Easy Management</a:t>
              </a:r>
              <a:endParaRPr b="1" dirty="0"/>
            </a:p>
          </p:txBody>
        </p:sp>
        <p:sp>
          <p:nvSpPr>
            <p:cNvPr id="485" name="Google Shape;485;p24"/>
            <p:cNvSpPr txBox="1"/>
            <p:nvPr/>
          </p:nvSpPr>
          <p:spPr>
            <a:xfrm>
              <a:off x="0" y="1020793"/>
              <a:ext cx="5819391" cy="1969258"/>
            </a:xfrm>
            <a:prstGeom prst="rect">
              <a:avLst/>
            </a:prstGeom>
            <a:noFill/>
            <a:ln>
              <a:noFill/>
            </a:ln>
          </p:spPr>
          <p:txBody>
            <a:bodyPr spcFirstLastPara="1" wrap="square" lIns="0" tIns="0" rIns="0" bIns="0" anchor="t" anchorCtr="0">
              <a:spAutoFit/>
            </a:bodyPr>
            <a:lstStyle/>
            <a:p>
              <a:pPr lvl="0">
                <a:lnSpc>
                  <a:spcPct val="140000"/>
                </a:lnSpc>
              </a:pPr>
              <a:r>
                <a:rPr lang="en-US" sz="2285" dirty="0">
                  <a:solidFill>
                    <a:srgbClr val="0B1320"/>
                  </a:solidFill>
                  <a:latin typeface="Roboto"/>
                  <a:ea typeface="Roboto"/>
                  <a:cs typeface="Roboto"/>
                  <a:sym typeface="Roboto"/>
                </a:rPr>
                <a:t>Manages the system of leaves and makes it easy to refer later by </a:t>
              </a:r>
              <a:r>
                <a:rPr lang="en-US" sz="2285" dirty="0" smtClean="0">
                  <a:solidFill>
                    <a:srgbClr val="0B1320"/>
                  </a:solidFill>
                  <a:latin typeface="Roboto"/>
                  <a:ea typeface="Roboto"/>
                  <a:cs typeface="Roboto"/>
                  <a:sym typeface="Roboto"/>
                </a:rPr>
                <a:t>managers.</a:t>
              </a:r>
              <a:endParaRPr dirty="0"/>
            </a:p>
          </p:txBody>
        </p:sp>
      </p:grpSp>
      <p:grpSp>
        <p:nvGrpSpPr>
          <p:cNvPr id="486" name="Google Shape;486;p24"/>
          <p:cNvGrpSpPr/>
          <p:nvPr/>
        </p:nvGrpSpPr>
        <p:grpSpPr>
          <a:xfrm>
            <a:off x="8480818" y="1576303"/>
            <a:ext cx="4364549" cy="2144610"/>
            <a:chOff x="-9" y="-238343"/>
            <a:chExt cx="5819400" cy="2859481"/>
          </a:xfrm>
        </p:grpSpPr>
        <p:sp>
          <p:nvSpPr>
            <p:cNvPr id="487" name="Google Shape;487;p24"/>
            <p:cNvSpPr txBox="1"/>
            <p:nvPr/>
          </p:nvSpPr>
          <p:spPr>
            <a:xfrm>
              <a:off x="-9" y="-238343"/>
              <a:ext cx="5819400" cy="749950"/>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1" dirty="0" smtClean="0">
                  <a:solidFill>
                    <a:srgbClr val="0B1320"/>
                  </a:solidFill>
                </a:rPr>
                <a:t>Productivity</a:t>
              </a:r>
              <a:endParaRPr b="1" dirty="0"/>
            </a:p>
          </p:txBody>
        </p:sp>
        <p:sp>
          <p:nvSpPr>
            <p:cNvPr id="488" name="Google Shape;488;p24"/>
            <p:cNvSpPr txBox="1"/>
            <p:nvPr/>
          </p:nvSpPr>
          <p:spPr>
            <a:xfrm>
              <a:off x="0" y="651880"/>
              <a:ext cx="5819391" cy="1969258"/>
            </a:xfrm>
            <a:prstGeom prst="rect">
              <a:avLst/>
            </a:prstGeom>
            <a:noFill/>
            <a:ln>
              <a:noFill/>
            </a:ln>
          </p:spPr>
          <p:txBody>
            <a:bodyPr spcFirstLastPara="1" wrap="square" lIns="0" tIns="0" rIns="0" bIns="0" anchor="t" anchorCtr="0">
              <a:spAutoFit/>
            </a:bodyPr>
            <a:lstStyle/>
            <a:p>
              <a:pPr lvl="0">
                <a:lnSpc>
                  <a:spcPct val="140000"/>
                </a:lnSpc>
              </a:pPr>
              <a:r>
                <a:rPr lang="en-US" sz="2285" dirty="0">
                  <a:solidFill>
                    <a:srgbClr val="0B1320"/>
                  </a:solidFill>
                  <a:latin typeface="Roboto"/>
                  <a:ea typeface="Roboto"/>
                  <a:cs typeface="Roboto"/>
                  <a:sym typeface="Roboto"/>
                </a:rPr>
                <a:t>Increases productivity of the organization by streamlining the leaves of the </a:t>
              </a:r>
              <a:r>
                <a:rPr lang="en-US" sz="2285" dirty="0" smtClean="0">
                  <a:solidFill>
                    <a:srgbClr val="0B1320"/>
                  </a:solidFill>
                  <a:latin typeface="Roboto"/>
                  <a:ea typeface="Roboto"/>
                  <a:cs typeface="Roboto"/>
                  <a:sym typeface="Roboto"/>
                </a:rPr>
                <a:t>employees.</a:t>
              </a:r>
              <a:endParaRPr dirty="0"/>
            </a:p>
          </p:txBody>
        </p:sp>
      </p:grpSp>
      <p:grpSp>
        <p:nvGrpSpPr>
          <p:cNvPr id="489" name="Google Shape;489;p24"/>
          <p:cNvGrpSpPr/>
          <p:nvPr/>
        </p:nvGrpSpPr>
        <p:grpSpPr>
          <a:xfrm>
            <a:off x="13277552" y="1500420"/>
            <a:ext cx="4364549" cy="2171389"/>
            <a:chOff x="0" y="-339520"/>
            <a:chExt cx="5819400" cy="2895185"/>
          </a:xfrm>
        </p:grpSpPr>
        <p:sp>
          <p:nvSpPr>
            <p:cNvPr id="490" name="Google Shape;490;p24"/>
            <p:cNvSpPr txBox="1"/>
            <p:nvPr/>
          </p:nvSpPr>
          <p:spPr>
            <a:xfrm>
              <a:off x="0" y="-339520"/>
              <a:ext cx="5819400" cy="749949"/>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1" dirty="0" smtClean="0">
                  <a:solidFill>
                    <a:srgbClr val="0B1320"/>
                  </a:solidFill>
                </a:rPr>
                <a:t>Perks</a:t>
              </a:r>
              <a:endParaRPr b="1" dirty="0"/>
            </a:p>
          </p:txBody>
        </p:sp>
        <p:sp>
          <p:nvSpPr>
            <p:cNvPr id="491" name="Google Shape;491;p24"/>
            <p:cNvSpPr txBox="1"/>
            <p:nvPr/>
          </p:nvSpPr>
          <p:spPr>
            <a:xfrm>
              <a:off x="0" y="586407"/>
              <a:ext cx="5819391" cy="1969258"/>
            </a:xfrm>
            <a:prstGeom prst="rect">
              <a:avLst/>
            </a:prstGeom>
            <a:noFill/>
            <a:ln>
              <a:noFill/>
            </a:ln>
          </p:spPr>
          <p:txBody>
            <a:bodyPr spcFirstLastPara="1" wrap="square" lIns="0" tIns="0" rIns="0" bIns="0" anchor="t" anchorCtr="0">
              <a:spAutoFit/>
            </a:bodyPr>
            <a:lstStyle/>
            <a:p>
              <a:pPr lvl="0">
                <a:lnSpc>
                  <a:spcPct val="140000"/>
                </a:lnSpc>
              </a:pPr>
              <a:r>
                <a:rPr lang="en-US" sz="2285" dirty="0">
                  <a:solidFill>
                    <a:srgbClr val="0B1320"/>
                  </a:solidFill>
                  <a:latin typeface="Roboto"/>
                  <a:ea typeface="Roboto"/>
                  <a:cs typeface="Roboto"/>
                  <a:sym typeface="Roboto"/>
                </a:rPr>
                <a:t>Employees enjoy the privileges of leave without disturbing the work process of the </a:t>
              </a:r>
              <a:r>
                <a:rPr lang="en-US" sz="2285" dirty="0" smtClean="0">
                  <a:solidFill>
                    <a:srgbClr val="0B1320"/>
                  </a:solidFill>
                  <a:latin typeface="Roboto"/>
                  <a:ea typeface="Roboto"/>
                  <a:cs typeface="Roboto"/>
                  <a:sym typeface="Roboto"/>
                </a:rPr>
                <a:t>department.</a:t>
              </a:r>
              <a:endParaRPr dirty="0"/>
            </a:p>
          </p:txBody>
        </p:sp>
      </p:grpSp>
      <p:cxnSp>
        <p:nvCxnSpPr>
          <p:cNvPr id="492" name="Google Shape;492;p24"/>
          <p:cNvCxnSpPr/>
          <p:nvPr/>
        </p:nvCxnSpPr>
        <p:spPr>
          <a:xfrm>
            <a:off x="1912327" y="874461"/>
            <a:ext cx="13312135" cy="0"/>
          </a:xfrm>
          <a:prstGeom prst="straightConnector1">
            <a:avLst/>
          </a:prstGeom>
          <a:noFill/>
          <a:ln w="38100" cap="flat" cmpd="sng">
            <a:solidFill>
              <a:srgbClr val="0B1320"/>
            </a:solidFill>
            <a:prstDash val="solid"/>
            <a:round/>
            <a:headEnd type="none" w="sm" len="sm"/>
            <a:tailEnd type="none" w="sm" len="sm"/>
          </a:ln>
        </p:spPr>
      </p:cxnSp>
      <p:grpSp>
        <p:nvGrpSpPr>
          <p:cNvPr id="493" name="Google Shape;493;p24"/>
          <p:cNvGrpSpPr/>
          <p:nvPr/>
        </p:nvGrpSpPr>
        <p:grpSpPr>
          <a:xfrm>
            <a:off x="16109637" y="670137"/>
            <a:ext cx="406823" cy="408647"/>
            <a:chOff x="1813" y="0"/>
            <a:chExt cx="809173" cy="812800"/>
          </a:xfrm>
        </p:grpSpPr>
        <p:sp>
          <p:nvSpPr>
            <p:cNvPr id="494" name="Google Shape;494;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6" name="Google Shape;496;p24"/>
          <p:cNvGrpSpPr/>
          <p:nvPr/>
        </p:nvGrpSpPr>
        <p:grpSpPr>
          <a:xfrm>
            <a:off x="16673311" y="670137"/>
            <a:ext cx="406823" cy="408647"/>
            <a:chOff x="1813" y="0"/>
            <a:chExt cx="809173" cy="812800"/>
          </a:xfrm>
        </p:grpSpPr>
        <p:sp>
          <p:nvSpPr>
            <p:cNvPr id="497" name="Google Shape;497;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24"/>
          <p:cNvGrpSpPr/>
          <p:nvPr/>
        </p:nvGrpSpPr>
        <p:grpSpPr>
          <a:xfrm>
            <a:off x="17234359" y="670137"/>
            <a:ext cx="406823" cy="408647"/>
            <a:chOff x="1813" y="0"/>
            <a:chExt cx="809173" cy="812800"/>
          </a:xfrm>
        </p:grpSpPr>
        <p:sp>
          <p:nvSpPr>
            <p:cNvPr id="500" name="Google Shape;50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24"/>
          <p:cNvGrpSpPr/>
          <p:nvPr/>
        </p:nvGrpSpPr>
        <p:grpSpPr>
          <a:xfrm>
            <a:off x="-3499828" y="5979520"/>
            <a:ext cx="6999655" cy="8614961"/>
            <a:chOff x="0" y="0"/>
            <a:chExt cx="9332874" cy="11486614"/>
          </a:xfrm>
        </p:grpSpPr>
        <p:grpSp>
          <p:nvGrpSpPr>
            <p:cNvPr id="503" name="Google Shape;503;p24"/>
            <p:cNvGrpSpPr/>
            <p:nvPr/>
          </p:nvGrpSpPr>
          <p:grpSpPr>
            <a:xfrm>
              <a:off x="0" y="0"/>
              <a:ext cx="9332874" cy="11486614"/>
              <a:chOff x="0" y="0"/>
              <a:chExt cx="660400" cy="812800"/>
            </a:xfrm>
          </p:grpSpPr>
          <p:sp>
            <p:nvSpPr>
              <p:cNvPr id="504" name="Google Shape;504;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6" name="Google Shape;506;p24"/>
            <p:cNvGrpSpPr/>
            <p:nvPr/>
          </p:nvGrpSpPr>
          <p:grpSpPr>
            <a:xfrm>
              <a:off x="545238" y="671062"/>
              <a:ext cx="8242398" cy="10144490"/>
              <a:chOff x="0" y="0"/>
              <a:chExt cx="660400" cy="812800"/>
            </a:xfrm>
          </p:grpSpPr>
          <p:sp>
            <p:nvSpPr>
              <p:cNvPr id="507" name="Google Shape;507;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9" name="Google Shape;509;p24"/>
            <p:cNvGrpSpPr/>
            <p:nvPr/>
          </p:nvGrpSpPr>
          <p:grpSpPr>
            <a:xfrm>
              <a:off x="1083502" y="1333541"/>
              <a:ext cx="7165870" cy="8819533"/>
              <a:chOff x="0" y="0"/>
              <a:chExt cx="660400" cy="812800"/>
            </a:xfrm>
          </p:grpSpPr>
          <p:sp>
            <p:nvSpPr>
              <p:cNvPr id="510" name="Google Shape;510;p24"/>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500"/>
                                        <p:tgtEl>
                                          <p:spTgt spid="4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6"/>
                                        </p:tgtEl>
                                        <p:attrNameLst>
                                          <p:attrName>style.visibility</p:attrName>
                                        </p:attrNameLst>
                                      </p:cBhvr>
                                      <p:to>
                                        <p:strVal val="visible"/>
                                      </p:to>
                                    </p:set>
                                    <p:animEffect transition="in" filter="fade">
                                      <p:cBhvr>
                                        <p:cTn id="11" dur="500"/>
                                        <p:tgtEl>
                                          <p:spTgt spid="4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0"/>
                                        </p:tgtEl>
                                        <p:attrNameLst>
                                          <p:attrName>style.visibility</p:attrName>
                                        </p:attrNameLst>
                                      </p:cBhvr>
                                      <p:to>
                                        <p:strVal val="visible"/>
                                      </p:to>
                                    </p:set>
                                    <p:animEffect transition="in" filter="fade">
                                      <p:cBhvr>
                                        <p:cTn id="15" dur="500"/>
                                        <p:tgtEl>
                                          <p:spTgt spid="4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9"/>
                                        </p:tgtEl>
                                        <p:attrNameLst>
                                          <p:attrName>style.visibility</p:attrName>
                                        </p:attrNameLst>
                                      </p:cBhvr>
                                      <p:to>
                                        <p:strVal val="visible"/>
                                      </p:to>
                                    </p:set>
                                    <p:animEffect transition="in" filter="fade">
                                      <p:cBhvr>
                                        <p:cTn id="19" dur="500"/>
                                        <p:tgtEl>
                                          <p:spTgt spid="48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83"/>
                                        </p:tgtEl>
                                        <p:attrNameLst>
                                          <p:attrName>style.visibility</p:attrName>
                                        </p:attrNameLst>
                                      </p:cBhvr>
                                      <p:to>
                                        <p:strVal val="visible"/>
                                      </p:to>
                                    </p:set>
                                    <p:animEffect transition="in" filter="fade">
                                      <p:cBhvr>
                                        <p:cTn id="23"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599"/>
        <p:cNvGrpSpPr/>
        <p:nvPr/>
      </p:nvGrpSpPr>
      <p:grpSpPr>
        <a:xfrm>
          <a:off x="0" y="0"/>
          <a:ext cx="0" cy="0"/>
          <a:chOff x="0" y="0"/>
          <a:chExt cx="0" cy="0"/>
        </a:xfrm>
      </p:grpSpPr>
      <p:sp>
        <p:nvSpPr>
          <p:cNvPr id="600" name="Google Shape;600;p27"/>
          <p:cNvSpPr txBox="1"/>
          <p:nvPr/>
        </p:nvSpPr>
        <p:spPr>
          <a:xfrm>
            <a:off x="1028700" y="457200"/>
            <a:ext cx="16230600"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500" dirty="0" smtClean="0">
                <a:solidFill>
                  <a:srgbClr val="0B1320"/>
                </a:solidFill>
                <a:latin typeface="Playfair Display Black"/>
                <a:sym typeface="Playfair Display Black"/>
              </a:rPr>
              <a:t>Existing System</a:t>
            </a:r>
            <a:endParaRPr dirty="0"/>
          </a:p>
        </p:txBody>
      </p:sp>
      <p:grpSp>
        <p:nvGrpSpPr>
          <p:cNvPr id="601" name="Google Shape;601;p27"/>
          <p:cNvGrpSpPr/>
          <p:nvPr/>
        </p:nvGrpSpPr>
        <p:grpSpPr>
          <a:xfrm>
            <a:off x="2030534" y="2348199"/>
            <a:ext cx="14226933" cy="6910101"/>
            <a:chOff x="0" y="-38100"/>
            <a:chExt cx="4068654" cy="1976168"/>
          </a:xfrm>
        </p:grpSpPr>
        <p:sp>
          <p:nvSpPr>
            <p:cNvPr id="602" name="Google Shape;602;p27"/>
            <p:cNvSpPr/>
            <p:nvPr/>
          </p:nvSpPr>
          <p:spPr>
            <a:xfrm>
              <a:off x="0" y="0"/>
              <a:ext cx="4068654" cy="1938068"/>
            </a:xfrm>
            <a:custGeom>
              <a:avLst/>
              <a:gdLst/>
              <a:ahLst/>
              <a:cxnLst/>
              <a:rect l="l" t="t" r="r" b="b"/>
              <a:pathLst>
                <a:path w="4068654" h="1938068" extrusionOk="0">
                  <a:moveTo>
                    <a:pt x="26120" y="0"/>
                  </a:moveTo>
                  <a:lnTo>
                    <a:pt x="4042533" y="0"/>
                  </a:lnTo>
                  <a:cubicBezTo>
                    <a:pt x="4056959" y="0"/>
                    <a:pt x="4068654" y="11694"/>
                    <a:pt x="4068654" y="26120"/>
                  </a:cubicBezTo>
                  <a:lnTo>
                    <a:pt x="4068654" y="1911948"/>
                  </a:lnTo>
                  <a:cubicBezTo>
                    <a:pt x="4068654" y="1926374"/>
                    <a:pt x="4056959" y="1938068"/>
                    <a:pt x="4042533" y="1938068"/>
                  </a:cubicBezTo>
                  <a:lnTo>
                    <a:pt x="26120" y="1938068"/>
                  </a:lnTo>
                  <a:cubicBezTo>
                    <a:pt x="11694" y="1938068"/>
                    <a:pt x="0" y="1926374"/>
                    <a:pt x="0" y="1911948"/>
                  </a:cubicBezTo>
                  <a:lnTo>
                    <a:pt x="0" y="26120"/>
                  </a:lnTo>
                  <a:cubicBezTo>
                    <a:pt x="0" y="11694"/>
                    <a:pt x="11694" y="0"/>
                    <a:pt x="26120"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4" name="Google Shape;604;p27"/>
          <p:cNvSpPr txBox="1"/>
          <p:nvPr/>
        </p:nvSpPr>
        <p:spPr>
          <a:xfrm>
            <a:off x="3130198" y="3738868"/>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0" i="0" u="none" strike="noStrike" cap="none" dirty="0" smtClean="0">
                <a:solidFill>
                  <a:srgbClr val="0B1320"/>
                </a:solidFill>
                <a:latin typeface="Arial"/>
                <a:ea typeface="Arial"/>
                <a:cs typeface="Arial"/>
                <a:sym typeface="Arial"/>
              </a:rPr>
              <a:t>Lengthy Process</a:t>
            </a:r>
            <a:endParaRPr dirty="0"/>
          </a:p>
        </p:txBody>
      </p:sp>
      <p:sp>
        <p:nvSpPr>
          <p:cNvPr id="605" name="Google Shape;605;p27"/>
          <p:cNvSpPr txBox="1"/>
          <p:nvPr/>
        </p:nvSpPr>
        <p:spPr>
          <a:xfrm>
            <a:off x="9062177" y="3502387"/>
            <a:ext cx="6800628" cy="1476943"/>
          </a:xfrm>
          <a:prstGeom prst="rect">
            <a:avLst/>
          </a:prstGeom>
          <a:noFill/>
          <a:ln>
            <a:noFill/>
          </a:ln>
        </p:spPr>
        <p:txBody>
          <a:bodyPr spcFirstLastPara="1" wrap="square" lIns="0" tIns="0" rIns="0" bIns="0" anchor="t" anchorCtr="0">
            <a:spAutoFit/>
          </a:bodyPr>
          <a:lstStyle/>
          <a:p>
            <a:pPr lvl="0">
              <a:lnSpc>
                <a:spcPct val="140000"/>
              </a:lnSpc>
            </a:pPr>
            <a:r>
              <a:rPr lang="en-US" sz="2285" dirty="0">
                <a:solidFill>
                  <a:srgbClr val="0B1320"/>
                </a:solidFill>
                <a:latin typeface="Roboto"/>
                <a:ea typeface="Roboto"/>
                <a:cs typeface="Roboto"/>
                <a:sym typeface="Roboto"/>
              </a:rPr>
              <a:t>In the current system, </a:t>
            </a:r>
            <a:r>
              <a:rPr lang="en-US" sz="2285" dirty="0" smtClean="0">
                <a:solidFill>
                  <a:srgbClr val="0B1320"/>
                </a:solidFill>
                <a:latin typeface="Roboto"/>
                <a:ea typeface="Roboto"/>
                <a:cs typeface="Roboto"/>
                <a:sym typeface="Roboto"/>
              </a:rPr>
              <a:t>Employee </a:t>
            </a:r>
            <a:r>
              <a:rPr lang="en-US" sz="2285" dirty="0">
                <a:solidFill>
                  <a:srgbClr val="0B1320"/>
                </a:solidFill>
                <a:latin typeface="Roboto"/>
                <a:ea typeface="Roboto"/>
                <a:cs typeface="Roboto"/>
                <a:sym typeface="Roboto"/>
              </a:rPr>
              <a:t>have to suffer lots of problems and formalities for the approval of leave.</a:t>
            </a:r>
            <a:endParaRPr dirty="0"/>
          </a:p>
        </p:txBody>
      </p:sp>
      <p:sp>
        <p:nvSpPr>
          <p:cNvPr id="606" name="Google Shape;606;p27"/>
          <p:cNvSpPr txBox="1"/>
          <p:nvPr/>
        </p:nvSpPr>
        <p:spPr>
          <a:xfrm>
            <a:off x="3145771" y="6177394"/>
            <a:ext cx="3837223" cy="56246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en-US" sz="3046" b="0" i="0" u="none" strike="noStrike" cap="none" dirty="0" smtClean="0">
                <a:solidFill>
                  <a:srgbClr val="0B1320"/>
                </a:solidFill>
                <a:latin typeface="Arial"/>
                <a:ea typeface="Arial"/>
                <a:cs typeface="Arial"/>
                <a:sym typeface="Arial"/>
              </a:rPr>
              <a:t>TDS Task</a:t>
            </a:r>
            <a:endParaRPr dirty="0"/>
          </a:p>
        </p:txBody>
      </p:sp>
      <p:sp>
        <p:nvSpPr>
          <p:cNvPr id="607" name="Google Shape;607;p27"/>
          <p:cNvSpPr txBox="1"/>
          <p:nvPr/>
        </p:nvSpPr>
        <p:spPr>
          <a:xfrm>
            <a:off x="9062177" y="5280259"/>
            <a:ext cx="6800628" cy="2461571"/>
          </a:xfrm>
          <a:prstGeom prst="rect">
            <a:avLst/>
          </a:prstGeom>
          <a:noFill/>
          <a:ln>
            <a:noFill/>
          </a:ln>
        </p:spPr>
        <p:txBody>
          <a:bodyPr spcFirstLastPara="1" wrap="square" lIns="0" tIns="0" rIns="0" bIns="0" anchor="t" anchorCtr="0">
            <a:spAutoFit/>
          </a:bodyPr>
          <a:lstStyle/>
          <a:p>
            <a:pPr lvl="0">
              <a:lnSpc>
                <a:spcPct val="140000"/>
              </a:lnSpc>
            </a:pPr>
            <a:r>
              <a:rPr lang="en-US" sz="2285" dirty="0">
                <a:solidFill>
                  <a:srgbClr val="0B1320"/>
                </a:solidFill>
                <a:latin typeface="Roboto"/>
                <a:ea typeface="Roboto"/>
                <a:cs typeface="Roboto"/>
                <a:sym typeface="Roboto"/>
              </a:rPr>
              <a:t>In todays system </a:t>
            </a:r>
            <a:r>
              <a:rPr lang="en-US" sz="2285" dirty="0" smtClean="0">
                <a:solidFill>
                  <a:srgbClr val="0B1320"/>
                </a:solidFill>
                <a:latin typeface="Roboto"/>
                <a:ea typeface="Roboto"/>
                <a:cs typeface="Roboto"/>
                <a:sym typeface="Roboto"/>
              </a:rPr>
              <a:t>Employee </a:t>
            </a:r>
            <a:r>
              <a:rPr lang="en-US" sz="2285" dirty="0">
                <a:solidFill>
                  <a:srgbClr val="0B1320"/>
                </a:solidFill>
                <a:latin typeface="Roboto"/>
                <a:ea typeface="Roboto"/>
                <a:cs typeface="Roboto"/>
                <a:sym typeface="Roboto"/>
              </a:rPr>
              <a:t>specially </a:t>
            </a:r>
            <a:r>
              <a:rPr lang="en-US" sz="2285" dirty="0" smtClean="0">
                <a:solidFill>
                  <a:srgbClr val="0B1320"/>
                </a:solidFill>
                <a:latin typeface="Roboto"/>
                <a:ea typeface="Roboto"/>
                <a:cs typeface="Roboto"/>
                <a:sym typeface="Roboto"/>
              </a:rPr>
              <a:t>HR </a:t>
            </a:r>
            <a:r>
              <a:rPr lang="en-US" sz="2285" dirty="0">
                <a:solidFill>
                  <a:srgbClr val="0B1320"/>
                </a:solidFill>
                <a:latin typeface="Roboto"/>
                <a:ea typeface="Roboto"/>
                <a:cs typeface="Roboto"/>
                <a:sym typeface="Roboto"/>
              </a:rPr>
              <a:t>have to maintain a leave register and slip for the record of leave, all the activities in this system are done manually and which results </a:t>
            </a:r>
            <a:r>
              <a:rPr lang="en-US" sz="2285" dirty="0" smtClean="0">
                <a:solidFill>
                  <a:srgbClr val="0B1320"/>
                </a:solidFill>
                <a:latin typeface="Roboto"/>
                <a:ea typeface="Roboto"/>
                <a:cs typeface="Roboto"/>
                <a:sym typeface="Roboto"/>
              </a:rPr>
              <a:t>Employee </a:t>
            </a:r>
            <a:r>
              <a:rPr lang="en-US" sz="2285" dirty="0">
                <a:solidFill>
                  <a:srgbClr val="0B1320"/>
                </a:solidFill>
                <a:latin typeface="Roboto"/>
                <a:ea typeface="Roboto"/>
                <a:cs typeface="Roboto"/>
                <a:sym typeface="Roboto"/>
              </a:rPr>
              <a:t>to </a:t>
            </a:r>
            <a:r>
              <a:rPr lang="en-US" sz="2285" dirty="0" smtClean="0">
                <a:solidFill>
                  <a:srgbClr val="0B1320"/>
                </a:solidFill>
                <a:latin typeface="Roboto"/>
                <a:ea typeface="Roboto"/>
                <a:cs typeface="Roboto"/>
                <a:sym typeface="Roboto"/>
              </a:rPr>
              <a:t>face </a:t>
            </a:r>
            <a:r>
              <a:rPr lang="en-US" sz="2285" dirty="0">
                <a:solidFill>
                  <a:srgbClr val="0B1320"/>
                </a:solidFill>
                <a:latin typeface="Roboto"/>
                <a:ea typeface="Roboto"/>
                <a:cs typeface="Roboto"/>
                <a:sym typeface="Roboto"/>
              </a:rPr>
              <a:t>cumbersome.</a:t>
            </a:r>
            <a:endParaRPr dirty="0"/>
          </a:p>
        </p:txBody>
      </p:sp>
      <p:cxnSp>
        <p:nvCxnSpPr>
          <p:cNvPr id="616" name="Google Shape;616;p27"/>
          <p:cNvCxnSpPr/>
          <p:nvPr/>
        </p:nvCxnSpPr>
        <p:spPr>
          <a:xfrm>
            <a:off x="6982994" y="4020099"/>
            <a:ext cx="1595070" cy="0"/>
          </a:xfrm>
          <a:prstGeom prst="straightConnector1">
            <a:avLst/>
          </a:prstGeom>
          <a:noFill/>
          <a:ln w="38100" cap="flat" cmpd="sng">
            <a:solidFill>
              <a:srgbClr val="4DA1A9"/>
            </a:solidFill>
            <a:prstDash val="solid"/>
            <a:round/>
            <a:headEnd type="none" w="sm" len="sm"/>
            <a:tailEnd type="none" w="sm" len="sm"/>
          </a:ln>
        </p:spPr>
      </p:cxnSp>
      <p:cxnSp>
        <p:nvCxnSpPr>
          <p:cNvPr id="617" name="Google Shape;617;p27"/>
          <p:cNvCxnSpPr/>
          <p:nvPr/>
        </p:nvCxnSpPr>
        <p:spPr>
          <a:xfrm>
            <a:off x="6982994" y="6331096"/>
            <a:ext cx="1595070" cy="0"/>
          </a:xfrm>
          <a:prstGeom prst="straightConnector1">
            <a:avLst/>
          </a:prstGeom>
          <a:noFill/>
          <a:ln w="38100" cap="flat" cmpd="sng">
            <a:solidFill>
              <a:srgbClr val="FF9F1C"/>
            </a:solidFill>
            <a:prstDash val="solid"/>
            <a:round/>
            <a:headEnd type="none" w="sm" len="sm"/>
            <a:tailEnd type="none" w="sm" len="sm"/>
          </a:ln>
        </p:spPr>
      </p:cxnSp>
      <p:grpSp>
        <p:nvGrpSpPr>
          <p:cNvPr id="622" name="Google Shape;622;p27"/>
          <p:cNvGrpSpPr/>
          <p:nvPr/>
        </p:nvGrpSpPr>
        <p:grpSpPr>
          <a:xfrm>
            <a:off x="16743241" y="4185870"/>
            <a:ext cx="6045617" cy="7440760"/>
            <a:chOff x="0" y="0"/>
            <a:chExt cx="8060823" cy="9921013"/>
          </a:xfrm>
        </p:grpSpPr>
        <p:grpSp>
          <p:nvGrpSpPr>
            <p:cNvPr id="623" name="Google Shape;623;p27"/>
            <p:cNvGrpSpPr/>
            <p:nvPr/>
          </p:nvGrpSpPr>
          <p:grpSpPr>
            <a:xfrm>
              <a:off x="0" y="0"/>
              <a:ext cx="8060823" cy="9921013"/>
              <a:chOff x="0" y="0"/>
              <a:chExt cx="660400" cy="812800"/>
            </a:xfrm>
          </p:grpSpPr>
          <p:sp>
            <p:nvSpPr>
              <p:cNvPr id="624" name="Google Shape;62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6" name="Google Shape;626;p27"/>
            <p:cNvGrpSpPr/>
            <p:nvPr/>
          </p:nvGrpSpPr>
          <p:grpSpPr>
            <a:xfrm>
              <a:off x="470923" y="579598"/>
              <a:ext cx="7118977" cy="8761817"/>
              <a:chOff x="0" y="0"/>
              <a:chExt cx="660400" cy="812800"/>
            </a:xfrm>
          </p:grpSpPr>
          <p:sp>
            <p:nvSpPr>
              <p:cNvPr id="627" name="Google Shape;62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9" name="Google Shape;629;p27"/>
            <p:cNvGrpSpPr/>
            <p:nvPr/>
          </p:nvGrpSpPr>
          <p:grpSpPr>
            <a:xfrm>
              <a:off x="935823" y="1151782"/>
              <a:ext cx="6189177" cy="7617449"/>
              <a:chOff x="0" y="0"/>
              <a:chExt cx="660400" cy="812800"/>
            </a:xfrm>
          </p:grpSpPr>
          <p:sp>
            <p:nvSpPr>
              <p:cNvPr id="630" name="Google Shape;63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632" name="Google Shape;632;p27"/>
          <p:cNvGrpSpPr/>
          <p:nvPr/>
        </p:nvGrpSpPr>
        <p:grpSpPr>
          <a:xfrm rot="10800000">
            <a:off x="-3996916" y="-910903"/>
            <a:ext cx="5734716" cy="7058111"/>
            <a:chOff x="0" y="0"/>
            <a:chExt cx="7646287" cy="9410815"/>
          </a:xfrm>
        </p:grpSpPr>
        <p:grpSp>
          <p:nvGrpSpPr>
            <p:cNvPr id="633" name="Google Shape;633;p27"/>
            <p:cNvGrpSpPr/>
            <p:nvPr/>
          </p:nvGrpSpPr>
          <p:grpSpPr>
            <a:xfrm>
              <a:off x="0" y="0"/>
              <a:ext cx="7646287" cy="9410815"/>
              <a:chOff x="0" y="0"/>
              <a:chExt cx="660400" cy="812800"/>
            </a:xfrm>
          </p:grpSpPr>
          <p:sp>
            <p:nvSpPr>
              <p:cNvPr id="634" name="Google Shape;634;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6" name="Google Shape;636;p27"/>
            <p:cNvGrpSpPr/>
            <p:nvPr/>
          </p:nvGrpSpPr>
          <p:grpSpPr>
            <a:xfrm>
              <a:off x="446706" y="549792"/>
              <a:ext cx="6752876" cy="8311232"/>
              <a:chOff x="0" y="0"/>
              <a:chExt cx="660400" cy="812800"/>
            </a:xfrm>
          </p:grpSpPr>
          <p:sp>
            <p:nvSpPr>
              <p:cNvPr id="637" name="Google Shape;637;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9" name="Google Shape;639;p27"/>
            <p:cNvGrpSpPr/>
            <p:nvPr/>
          </p:nvGrpSpPr>
          <p:grpSpPr>
            <a:xfrm>
              <a:off x="887697" y="1092550"/>
              <a:ext cx="5870893" cy="7225714"/>
              <a:chOff x="0" y="0"/>
              <a:chExt cx="660400" cy="812800"/>
            </a:xfrm>
          </p:grpSpPr>
          <p:sp>
            <p:nvSpPr>
              <p:cNvPr id="640" name="Google Shape;640;p27"/>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80954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animEffect transition="in" filter="fade">
                                      <p:cBhvr>
                                        <p:cTn id="7" dur="500"/>
                                        <p:tgtEl>
                                          <p:spTgt spid="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2286</TotalTime>
  <Words>1525</Words>
  <Application>Microsoft Office PowerPoint</Application>
  <PresentationFormat>Custom</PresentationFormat>
  <Paragraphs>254</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Roboto</vt:lpstr>
      <vt:lpstr>Calibri</vt:lpstr>
      <vt:lpstr>Playfair Display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Tushar Bhosale</dc:creator>
  <cp:lastModifiedBy>Microsoft account</cp:lastModifiedBy>
  <cp:revision>22</cp:revision>
  <dcterms:modified xsi:type="dcterms:W3CDTF">2023-04-21T09:03:46Z</dcterms:modified>
</cp:coreProperties>
</file>